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9"/>
  </p:notesMasterIdLst>
  <p:sldIdLst>
    <p:sldId id="257" r:id="rId3"/>
    <p:sldId id="325" r:id="rId4"/>
    <p:sldId id="326" r:id="rId5"/>
    <p:sldId id="296" r:id="rId6"/>
    <p:sldId id="261" r:id="rId7"/>
    <p:sldId id="321" r:id="rId8"/>
    <p:sldId id="262" r:id="rId9"/>
    <p:sldId id="297" r:id="rId10"/>
    <p:sldId id="315" r:id="rId11"/>
    <p:sldId id="267" r:id="rId12"/>
    <p:sldId id="322" r:id="rId13"/>
    <p:sldId id="268" r:id="rId14"/>
    <p:sldId id="323" r:id="rId15"/>
    <p:sldId id="269" r:id="rId16"/>
    <p:sldId id="302" r:id="rId17"/>
    <p:sldId id="324" r:id="rId18"/>
    <p:sldId id="303" r:id="rId19"/>
    <p:sldId id="304" r:id="rId20"/>
    <p:sldId id="318" r:id="rId21"/>
    <p:sldId id="305" r:id="rId22"/>
    <p:sldId id="306" r:id="rId23"/>
    <p:sldId id="307" r:id="rId24"/>
    <p:sldId id="308" r:id="rId25"/>
    <p:sldId id="320" r:id="rId26"/>
    <p:sldId id="277" r:id="rId27"/>
    <p:sldId id="281" r:id="rId28"/>
    <p:sldId id="316" r:id="rId29"/>
    <p:sldId id="310" r:id="rId30"/>
    <p:sldId id="282" r:id="rId31"/>
    <p:sldId id="283" r:id="rId32"/>
    <p:sldId id="319" r:id="rId33"/>
    <p:sldId id="311" r:id="rId34"/>
    <p:sldId id="312" r:id="rId35"/>
    <p:sldId id="291" r:id="rId36"/>
    <p:sldId id="292" r:id="rId37"/>
    <p:sldId id="294"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85" autoAdjust="0"/>
    <p:restoredTop sz="86477" autoAdjust="0"/>
  </p:normalViewPr>
  <p:slideViewPr>
    <p:cSldViewPr>
      <p:cViewPr varScale="1">
        <p:scale>
          <a:sx n="59" d="100"/>
          <a:sy n="59" d="100"/>
        </p:scale>
        <p:origin x="168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6" d="100"/>
          <a:sy n="56" d="100"/>
        </p:scale>
        <p:origin x="-223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E8AA99-EF4D-4873-A0A1-2E6AF3118EC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CB34299-3D39-4E29-9B05-BA6401765533}">
      <dgm:prSet phldrT="[Text]" custT="1"/>
      <dgm:spPr/>
      <dgm:t>
        <a:bodyPr/>
        <a:lstStyle/>
        <a:p>
          <a:r>
            <a:rPr lang="vi-VN" sz="3600" dirty="0"/>
            <a:t>Thế kỉ III đế quốc Rô ma khủng hoảng</a:t>
          </a:r>
          <a:endParaRPr lang="en-US" sz="3600" dirty="0"/>
        </a:p>
      </dgm:t>
    </dgm:pt>
    <dgm:pt modelId="{72D052FB-4D70-4EC9-A6DB-635EE2386B34}" type="parTrans" cxnId="{692F4D62-5982-4347-A7B5-773A924C45D7}">
      <dgm:prSet/>
      <dgm:spPr/>
      <dgm:t>
        <a:bodyPr/>
        <a:lstStyle/>
        <a:p>
          <a:endParaRPr lang="en-US"/>
        </a:p>
      </dgm:t>
    </dgm:pt>
    <dgm:pt modelId="{BC89E693-956C-4CA1-93B4-BC9088D06FC7}" type="sibTrans" cxnId="{692F4D62-5982-4347-A7B5-773A924C45D7}">
      <dgm:prSet/>
      <dgm:spPr/>
      <dgm:t>
        <a:bodyPr/>
        <a:lstStyle/>
        <a:p>
          <a:endParaRPr lang="en-US"/>
        </a:p>
      </dgm:t>
    </dgm:pt>
    <dgm:pt modelId="{A365623B-0594-4C19-A514-5DEC9B880C78}">
      <dgm:prSet phldrT="[Text]" custT="1"/>
      <dgm:spPr/>
      <dgm:t>
        <a:bodyPr/>
        <a:lstStyle/>
        <a:p>
          <a:r>
            <a:rPr lang="vi-VN" sz="3600" dirty="0"/>
            <a:t>Người Giéc man xâm chiếm vào thế kỉ V</a:t>
          </a:r>
          <a:endParaRPr lang="en-US" sz="3600" dirty="0"/>
        </a:p>
      </dgm:t>
    </dgm:pt>
    <dgm:pt modelId="{7DDC6A09-D823-4923-84AE-57CE322F9728}" type="parTrans" cxnId="{91D895F4-3374-4B8B-BF1C-967FDD7D0531}">
      <dgm:prSet/>
      <dgm:spPr/>
      <dgm:t>
        <a:bodyPr/>
        <a:lstStyle/>
        <a:p>
          <a:endParaRPr lang="en-US"/>
        </a:p>
      </dgm:t>
    </dgm:pt>
    <dgm:pt modelId="{5F919AC0-0017-47EC-BC4F-A2AB400EF0AB}" type="sibTrans" cxnId="{91D895F4-3374-4B8B-BF1C-967FDD7D0531}">
      <dgm:prSet/>
      <dgm:spPr/>
      <dgm:t>
        <a:bodyPr/>
        <a:lstStyle/>
        <a:p>
          <a:endParaRPr lang="en-US"/>
        </a:p>
      </dgm:t>
    </dgm:pt>
    <dgm:pt modelId="{EFC0C362-D6CA-46E8-907D-09D0FD58BD18}">
      <dgm:prSet phldrT="[Text]" custT="1"/>
      <dgm:spPr/>
      <dgm:t>
        <a:bodyPr/>
        <a:lstStyle/>
        <a:p>
          <a:r>
            <a:rPr lang="vi-VN" sz="3200" dirty="0"/>
            <a:t>Năm 476, đế quốc Rô ma diệt vong mở ra thời kì phong kiến ở châu Âu</a:t>
          </a:r>
          <a:endParaRPr lang="en-US" sz="3200" dirty="0"/>
        </a:p>
      </dgm:t>
    </dgm:pt>
    <dgm:pt modelId="{6DD39095-0421-4418-8030-DB42F662003C}" type="parTrans" cxnId="{556E1E9E-F5B1-448F-98BA-1FF2095A6005}">
      <dgm:prSet/>
      <dgm:spPr/>
      <dgm:t>
        <a:bodyPr/>
        <a:lstStyle/>
        <a:p>
          <a:endParaRPr lang="en-US"/>
        </a:p>
      </dgm:t>
    </dgm:pt>
    <dgm:pt modelId="{12309A0C-57E4-4EB4-B63C-1167E2A0E2DD}" type="sibTrans" cxnId="{556E1E9E-F5B1-448F-98BA-1FF2095A6005}">
      <dgm:prSet/>
      <dgm:spPr/>
      <dgm:t>
        <a:bodyPr/>
        <a:lstStyle/>
        <a:p>
          <a:endParaRPr lang="en-US"/>
        </a:p>
      </dgm:t>
    </dgm:pt>
    <dgm:pt modelId="{F7979731-87D8-4737-A9A4-18E300185EF8}" type="pres">
      <dgm:prSet presAssocID="{D3E8AA99-EF4D-4873-A0A1-2E6AF3118ECE}" presName="diagram" presStyleCnt="0">
        <dgm:presLayoutVars>
          <dgm:dir/>
          <dgm:resizeHandles val="exact"/>
        </dgm:presLayoutVars>
      </dgm:prSet>
      <dgm:spPr/>
    </dgm:pt>
    <dgm:pt modelId="{AA33C754-70D7-40E4-81DA-4464D5347B94}" type="pres">
      <dgm:prSet presAssocID="{FCB34299-3D39-4E29-9B05-BA6401765533}" presName="node" presStyleLbl="node1" presStyleIdx="0" presStyleCnt="3" custLinFactNeighborX="-5948" custLinFactNeighborY="-27350">
        <dgm:presLayoutVars>
          <dgm:bulletEnabled val="1"/>
        </dgm:presLayoutVars>
      </dgm:prSet>
      <dgm:spPr/>
    </dgm:pt>
    <dgm:pt modelId="{035B85F8-BE76-4F76-825B-EF77FADA940A}" type="pres">
      <dgm:prSet presAssocID="{BC89E693-956C-4CA1-93B4-BC9088D06FC7}" presName="sibTrans" presStyleCnt="0"/>
      <dgm:spPr/>
    </dgm:pt>
    <dgm:pt modelId="{34C170FF-7102-45AD-83EF-3A19FE4FAA56}" type="pres">
      <dgm:prSet presAssocID="{A365623B-0594-4C19-A514-5DEC9B880C78}" presName="node" presStyleLbl="node1" presStyleIdx="1" presStyleCnt="3" custLinFactNeighborX="26" custLinFactNeighborY="-19372">
        <dgm:presLayoutVars>
          <dgm:bulletEnabled val="1"/>
        </dgm:presLayoutVars>
      </dgm:prSet>
      <dgm:spPr/>
    </dgm:pt>
    <dgm:pt modelId="{5C6F63EA-8FDF-4118-B912-56669C4DF137}" type="pres">
      <dgm:prSet presAssocID="{5F919AC0-0017-47EC-BC4F-A2AB400EF0AB}" presName="sibTrans" presStyleCnt="0"/>
      <dgm:spPr/>
    </dgm:pt>
    <dgm:pt modelId="{55FF81C1-ACAF-4B5B-B384-5B46F1A1A9EB}" type="pres">
      <dgm:prSet presAssocID="{EFC0C362-D6CA-46E8-907D-09D0FD58BD18}" presName="node" presStyleLbl="node1" presStyleIdx="2" presStyleCnt="3" custLinFactNeighborX="1002" custLinFactNeighborY="12033">
        <dgm:presLayoutVars>
          <dgm:bulletEnabled val="1"/>
        </dgm:presLayoutVars>
      </dgm:prSet>
      <dgm:spPr/>
    </dgm:pt>
  </dgm:ptLst>
  <dgm:cxnLst>
    <dgm:cxn modelId="{692F4D62-5982-4347-A7B5-773A924C45D7}" srcId="{D3E8AA99-EF4D-4873-A0A1-2E6AF3118ECE}" destId="{FCB34299-3D39-4E29-9B05-BA6401765533}" srcOrd="0" destOrd="0" parTransId="{72D052FB-4D70-4EC9-A6DB-635EE2386B34}" sibTransId="{BC89E693-956C-4CA1-93B4-BC9088D06FC7}"/>
    <dgm:cxn modelId="{C24A5C75-6F34-4BE1-8814-0573DD50C95A}" type="presOf" srcId="{D3E8AA99-EF4D-4873-A0A1-2E6AF3118ECE}" destId="{F7979731-87D8-4737-A9A4-18E300185EF8}" srcOrd="0" destOrd="0" presId="urn:microsoft.com/office/officeart/2005/8/layout/default"/>
    <dgm:cxn modelId="{556E1E9E-F5B1-448F-98BA-1FF2095A6005}" srcId="{D3E8AA99-EF4D-4873-A0A1-2E6AF3118ECE}" destId="{EFC0C362-D6CA-46E8-907D-09D0FD58BD18}" srcOrd="2" destOrd="0" parTransId="{6DD39095-0421-4418-8030-DB42F662003C}" sibTransId="{12309A0C-57E4-4EB4-B63C-1167E2A0E2DD}"/>
    <dgm:cxn modelId="{D2F8B9AF-4E90-4D5E-AADC-061AB8C16EEE}" type="presOf" srcId="{EFC0C362-D6CA-46E8-907D-09D0FD58BD18}" destId="{55FF81C1-ACAF-4B5B-B384-5B46F1A1A9EB}" srcOrd="0" destOrd="0" presId="urn:microsoft.com/office/officeart/2005/8/layout/default"/>
    <dgm:cxn modelId="{B36A25B8-FBF5-4621-BE53-94D7FEEC2FF9}" type="presOf" srcId="{FCB34299-3D39-4E29-9B05-BA6401765533}" destId="{AA33C754-70D7-40E4-81DA-4464D5347B94}" srcOrd="0" destOrd="0" presId="urn:microsoft.com/office/officeart/2005/8/layout/default"/>
    <dgm:cxn modelId="{F65747B9-29CA-43BE-A9F7-81ADAAB1B432}" type="presOf" srcId="{A365623B-0594-4C19-A514-5DEC9B880C78}" destId="{34C170FF-7102-45AD-83EF-3A19FE4FAA56}" srcOrd="0" destOrd="0" presId="urn:microsoft.com/office/officeart/2005/8/layout/default"/>
    <dgm:cxn modelId="{91D895F4-3374-4B8B-BF1C-967FDD7D0531}" srcId="{D3E8AA99-EF4D-4873-A0A1-2E6AF3118ECE}" destId="{A365623B-0594-4C19-A514-5DEC9B880C78}" srcOrd="1" destOrd="0" parTransId="{7DDC6A09-D823-4923-84AE-57CE322F9728}" sibTransId="{5F919AC0-0017-47EC-BC4F-A2AB400EF0AB}"/>
    <dgm:cxn modelId="{8E0DD564-132D-4ACC-BB25-FEEEB84F606C}" type="presParOf" srcId="{F7979731-87D8-4737-A9A4-18E300185EF8}" destId="{AA33C754-70D7-40E4-81DA-4464D5347B94}" srcOrd="0" destOrd="0" presId="urn:microsoft.com/office/officeart/2005/8/layout/default"/>
    <dgm:cxn modelId="{BA5CD43F-D859-4F8F-B485-9D77B8E46524}" type="presParOf" srcId="{F7979731-87D8-4737-A9A4-18E300185EF8}" destId="{035B85F8-BE76-4F76-825B-EF77FADA940A}" srcOrd="1" destOrd="0" presId="urn:microsoft.com/office/officeart/2005/8/layout/default"/>
    <dgm:cxn modelId="{C08AE051-F78A-4E2D-AAC9-1DB8D05EC219}" type="presParOf" srcId="{F7979731-87D8-4737-A9A4-18E300185EF8}" destId="{34C170FF-7102-45AD-83EF-3A19FE4FAA56}" srcOrd="2" destOrd="0" presId="urn:microsoft.com/office/officeart/2005/8/layout/default"/>
    <dgm:cxn modelId="{23348218-E263-4245-93F3-F48DDB49BCD4}" type="presParOf" srcId="{F7979731-87D8-4737-A9A4-18E300185EF8}" destId="{5C6F63EA-8FDF-4118-B912-56669C4DF137}" srcOrd="3" destOrd="0" presId="urn:microsoft.com/office/officeart/2005/8/layout/default"/>
    <dgm:cxn modelId="{0D584B1D-4E08-41B6-8C5E-54D54FA96A27}" type="presParOf" srcId="{F7979731-87D8-4737-A9A4-18E300185EF8}" destId="{55FF81C1-ACAF-4B5B-B384-5B46F1A1A9EB}"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D1DB10-F500-4882-8A43-AB83C496744E}" type="doc">
      <dgm:prSet loTypeId="urn:microsoft.com/office/officeart/2005/8/layout/radial1" loCatId="cycle" qsTypeId="urn:microsoft.com/office/officeart/2005/8/quickstyle/simple1" qsCatId="simple" csTypeId="urn:microsoft.com/office/officeart/2005/8/colors/colorful2" csCatId="colorful" phldr="1"/>
      <dgm:spPr/>
      <dgm:t>
        <a:bodyPr/>
        <a:lstStyle/>
        <a:p>
          <a:endParaRPr lang="en-US"/>
        </a:p>
      </dgm:t>
    </dgm:pt>
    <dgm:pt modelId="{3F44D7CA-0FD6-4073-A4BD-863240C151EE}">
      <dgm:prSet phldrT="[Text]"/>
      <dgm:spPr/>
      <dgm:t>
        <a:bodyPr/>
        <a:lstStyle/>
        <a:p>
          <a:r>
            <a:rPr lang="vi-VN" dirty="0"/>
            <a:t>Thành thị trung đại</a:t>
          </a:r>
          <a:endParaRPr lang="en-US" dirty="0"/>
        </a:p>
      </dgm:t>
    </dgm:pt>
    <dgm:pt modelId="{82A323E0-0DC8-4177-A042-00D6B98602BF}" type="parTrans" cxnId="{A6801BE9-1369-4B90-B5AF-F38137B62D44}">
      <dgm:prSet/>
      <dgm:spPr/>
      <dgm:t>
        <a:bodyPr/>
        <a:lstStyle/>
        <a:p>
          <a:endParaRPr lang="en-US"/>
        </a:p>
      </dgm:t>
    </dgm:pt>
    <dgm:pt modelId="{C25FD16F-D4B9-43FA-BD56-CF6666D4D41E}" type="sibTrans" cxnId="{A6801BE9-1369-4B90-B5AF-F38137B62D44}">
      <dgm:prSet/>
      <dgm:spPr/>
      <dgm:t>
        <a:bodyPr/>
        <a:lstStyle/>
        <a:p>
          <a:endParaRPr lang="en-US"/>
        </a:p>
      </dgm:t>
    </dgm:pt>
    <dgm:pt modelId="{7A94A667-65D2-4F3C-A35E-54126A1818B8}">
      <dgm:prSet phldrT="[Text]"/>
      <dgm:spPr/>
      <dgm:t>
        <a:bodyPr/>
        <a:lstStyle/>
        <a:p>
          <a:r>
            <a:rPr lang="vi-VN" dirty="0"/>
            <a:t>Nguồn gốc</a:t>
          </a:r>
          <a:endParaRPr lang="en-US" dirty="0"/>
        </a:p>
      </dgm:t>
    </dgm:pt>
    <dgm:pt modelId="{386E71C1-02F9-4579-AAE7-0BD8FF56CC47}" type="parTrans" cxnId="{6365E9B4-F2FB-43BC-8F75-B00E66A45E8E}">
      <dgm:prSet/>
      <dgm:spPr/>
      <dgm:t>
        <a:bodyPr/>
        <a:lstStyle/>
        <a:p>
          <a:endParaRPr lang="en-US"/>
        </a:p>
      </dgm:t>
    </dgm:pt>
    <dgm:pt modelId="{A90E7ABA-28B3-48B3-8084-A1A18CA809B3}" type="sibTrans" cxnId="{6365E9B4-F2FB-43BC-8F75-B00E66A45E8E}">
      <dgm:prSet/>
      <dgm:spPr/>
      <dgm:t>
        <a:bodyPr/>
        <a:lstStyle/>
        <a:p>
          <a:endParaRPr lang="en-US"/>
        </a:p>
      </dgm:t>
    </dgm:pt>
    <dgm:pt modelId="{1D7F62E1-4A9D-4AA1-839F-65B2373626AF}">
      <dgm:prSet phldrT="[Text]"/>
      <dgm:spPr/>
      <dgm:t>
        <a:bodyPr/>
        <a:lstStyle/>
        <a:p>
          <a:r>
            <a:rPr lang="vi-VN" dirty="0"/>
            <a:t>Hoạt động</a:t>
          </a:r>
          <a:endParaRPr lang="en-US" dirty="0"/>
        </a:p>
      </dgm:t>
    </dgm:pt>
    <dgm:pt modelId="{A160CFF2-63A4-4F03-8998-D970AB20D373}" type="parTrans" cxnId="{C8CECB8A-6E2D-4A3C-89C9-5BEBE2FC0808}">
      <dgm:prSet/>
      <dgm:spPr/>
      <dgm:t>
        <a:bodyPr/>
        <a:lstStyle/>
        <a:p>
          <a:endParaRPr lang="en-US"/>
        </a:p>
      </dgm:t>
    </dgm:pt>
    <dgm:pt modelId="{C1205182-59B4-440E-A769-6F3C2FDFC384}" type="sibTrans" cxnId="{C8CECB8A-6E2D-4A3C-89C9-5BEBE2FC0808}">
      <dgm:prSet/>
      <dgm:spPr/>
      <dgm:t>
        <a:bodyPr/>
        <a:lstStyle/>
        <a:p>
          <a:endParaRPr lang="en-US"/>
        </a:p>
      </dgm:t>
    </dgm:pt>
    <dgm:pt modelId="{559317EE-4B7F-4836-9F6D-4491D3880861}">
      <dgm:prSet phldrT="[Text]"/>
      <dgm:spPr/>
      <dgm:t>
        <a:bodyPr/>
        <a:lstStyle/>
        <a:p>
          <a:r>
            <a:rPr lang="vi-VN" dirty="0"/>
            <a:t>Vai trò </a:t>
          </a:r>
          <a:endParaRPr lang="en-US" dirty="0"/>
        </a:p>
      </dgm:t>
    </dgm:pt>
    <dgm:pt modelId="{45DBD9C8-527D-48C4-9C21-EADDAF4390B0}" type="parTrans" cxnId="{798E0DA9-B0FE-4769-8072-54FB1B59F7CA}">
      <dgm:prSet/>
      <dgm:spPr/>
      <dgm:t>
        <a:bodyPr/>
        <a:lstStyle/>
        <a:p>
          <a:endParaRPr lang="en-US"/>
        </a:p>
      </dgm:t>
    </dgm:pt>
    <dgm:pt modelId="{97B4D0B7-A346-4796-8D8F-82891172EE69}" type="sibTrans" cxnId="{798E0DA9-B0FE-4769-8072-54FB1B59F7CA}">
      <dgm:prSet/>
      <dgm:spPr/>
      <dgm:t>
        <a:bodyPr/>
        <a:lstStyle/>
        <a:p>
          <a:endParaRPr lang="en-US"/>
        </a:p>
      </dgm:t>
    </dgm:pt>
    <dgm:pt modelId="{559193C4-2AC5-42E3-8E31-574217F2C1C5}" type="pres">
      <dgm:prSet presAssocID="{13D1DB10-F500-4882-8A43-AB83C496744E}" presName="cycle" presStyleCnt="0">
        <dgm:presLayoutVars>
          <dgm:chMax val="1"/>
          <dgm:dir/>
          <dgm:animLvl val="ctr"/>
          <dgm:resizeHandles val="exact"/>
        </dgm:presLayoutVars>
      </dgm:prSet>
      <dgm:spPr/>
    </dgm:pt>
    <dgm:pt modelId="{60A9CC7B-83F2-4509-BF32-84EC04B29313}" type="pres">
      <dgm:prSet presAssocID="{3F44D7CA-0FD6-4073-A4BD-863240C151EE}" presName="centerShape" presStyleLbl="node0" presStyleIdx="0" presStyleCnt="1" custLinFactNeighborX="-49" custLinFactNeighborY="-1995"/>
      <dgm:spPr/>
    </dgm:pt>
    <dgm:pt modelId="{163CA663-89A0-48F7-892D-198F3EA1AAAB}" type="pres">
      <dgm:prSet presAssocID="{386E71C1-02F9-4579-AAE7-0BD8FF56CC47}" presName="Name9" presStyleLbl="parChTrans1D2" presStyleIdx="0" presStyleCnt="3"/>
      <dgm:spPr/>
    </dgm:pt>
    <dgm:pt modelId="{37F85F79-23B4-4112-AF50-23F84C22DADB}" type="pres">
      <dgm:prSet presAssocID="{386E71C1-02F9-4579-AAE7-0BD8FF56CC47}" presName="connTx" presStyleLbl="parChTrans1D2" presStyleIdx="0" presStyleCnt="3"/>
      <dgm:spPr/>
    </dgm:pt>
    <dgm:pt modelId="{E9BB1545-A07E-47EE-9EEC-8491242D9BF2}" type="pres">
      <dgm:prSet presAssocID="{7A94A667-65D2-4F3C-A35E-54126A1818B8}" presName="node" presStyleLbl="node1" presStyleIdx="0" presStyleCnt="3">
        <dgm:presLayoutVars>
          <dgm:bulletEnabled val="1"/>
        </dgm:presLayoutVars>
      </dgm:prSet>
      <dgm:spPr/>
    </dgm:pt>
    <dgm:pt modelId="{9490BC76-CB74-40BE-B5F6-0618188DCB5D}" type="pres">
      <dgm:prSet presAssocID="{A160CFF2-63A4-4F03-8998-D970AB20D373}" presName="Name9" presStyleLbl="parChTrans1D2" presStyleIdx="1" presStyleCnt="3"/>
      <dgm:spPr/>
    </dgm:pt>
    <dgm:pt modelId="{6C9EDC10-8DA8-4527-BA27-BA9D8A8B8665}" type="pres">
      <dgm:prSet presAssocID="{A160CFF2-63A4-4F03-8998-D970AB20D373}" presName="connTx" presStyleLbl="parChTrans1D2" presStyleIdx="1" presStyleCnt="3"/>
      <dgm:spPr/>
    </dgm:pt>
    <dgm:pt modelId="{2F8D4BF2-29FB-4306-BDF2-F63C6B8EEBF6}" type="pres">
      <dgm:prSet presAssocID="{1D7F62E1-4A9D-4AA1-839F-65B2373626AF}" presName="node" presStyleLbl="node1" presStyleIdx="1" presStyleCnt="3">
        <dgm:presLayoutVars>
          <dgm:bulletEnabled val="1"/>
        </dgm:presLayoutVars>
      </dgm:prSet>
      <dgm:spPr/>
    </dgm:pt>
    <dgm:pt modelId="{EB2C07D4-4B33-43FE-97B8-80EED49D1D42}" type="pres">
      <dgm:prSet presAssocID="{45DBD9C8-527D-48C4-9C21-EADDAF4390B0}" presName="Name9" presStyleLbl="parChTrans1D2" presStyleIdx="2" presStyleCnt="3"/>
      <dgm:spPr/>
    </dgm:pt>
    <dgm:pt modelId="{313F73AA-E0C3-403C-8FE1-978D83019654}" type="pres">
      <dgm:prSet presAssocID="{45DBD9C8-527D-48C4-9C21-EADDAF4390B0}" presName="connTx" presStyleLbl="parChTrans1D2" presStyleIdx="2" presStyleCnt="3"/>
      <dgm:spPr/>
    </dgm:pt>
    <dgm:pt modelId="{811AAF7B-9B7F-4938-AD24-852EBEAF2DF0}" type="pres">
      <dgm:prSet presAssocID="{559317EE-4B7F-4836-9F6D-4491D3880861}" presName="node" presStyleLbl="node1" presStyleIdx="2" presStyleCnt="3">
        <dgm:presLayoutVars>
          <dgm:bulletEnabled val="1"/>
        </dgm:presLayoutVars>
      </dgm:prSet>
      <dgm:spPr/>
    </dgm:pt>
  </dgm:ptLst>
  <dgm:cxnLst>
    <dgm:cxn modelId="{BAC75027-3475-41C7-BA61-2B5C8DE65717}" type="presOf" srcId="{45DBD9C8-527D-48C4-9C21-EADDAF4390B0}" destId="{EB2C07D4-4B33-43FE-97B8-80EED49D1D42}" srcOrd="0" destOrd="0" presId="urn:microsoft.com/office/officeart/2005/8/layout/radial1"/>
    <dgm:cxn modelId="{C81F7533-F97E-4817-B1EE-939176130AA9}" type="presOf" srcId="{386E71C1-02F9-4579-AAE7-0BD8FF56CC47}" destId="{163CA663-89A0-48F7-892D-198F3EA1AAAB}" srcOrd="0" destOrd="0" presId="urn:microsoft.com/office/officeart/2005/8/layout/radial1"/>
    <dgm:cxn modelId="{98C59D5D-87B4-4A5E-90CF-45AFE729BEA9}" type="presOf" srcId="{386E71C1-02F9-4579-AAE7-0BD8FF56CC47}" destId="{37F85F79-23B4-4112-AF50-23F84C22DADB}" srcOrd="1" destOrd="0" presId="urn:microsoft.com/office/officeart/2005/8/layout/radial1"/>
    <dgm:cxn modelId="{1CD8A778-807E-49FC-A9FB-C2883810F899}" type="presOf" srcId="{45DBD9C8-527D-48C4-9C21-EADDAF4390B0}" destId="{313F73AA-E0C3-403C-8FE1-978D83019654}" srcOrd="1" destOrd="0" presId="urn:microsoft.com/office/officeart/2005/8/layout/radial1"/>
    <dgm:cxn modelId="{45EB3A5A-F76B-40E6-AF7A-9D3A90F3BCCC}" type="presOf" srcId="{3F44D7CA-0FD6-4073-A4BD-863240C151EE}" destId="{60A9CC7B-83F2-4509-BF32-84EC04B29313}" srcOrd="0" destOrd="0" presId="urn:microsoft.com/office/officeart/2005/8/layout/radial1"/>
    <dgm:cxn modelId="{C8CECB8A-6E2D-4A3C-89C9-5BEBE2FC0808}" srcId="{3F44D7CA-0FD6-4073-A4BD-863240C151EE}" destId="{1D7F62E1-4A9D-4AA1-839F-65B2373626AF}" srcOrd="1" destOrd="0" parTransId="{A160CFF2-63A4-4F03-8998-D970AB20D373}" sibTransId="{C1205182-59B4-440E-A769-6F3C2FDFC384}"/>
    <dgm:cxn modelId="{F7598C9F-4776-4215-9B7C-A60A8ABC18DC}" type="presOf" srcId="{A160CFF2-63A4-4F03-8998-D970AB20D373}" destId="{9490BC76-CB74-40BE-B5F6-0618188DCB5D}" srcOrd="0" destOrd="0" presId="urn:microsoft.com/office/officeart/2005/8/layout/radial1"/>
    <dgm:cxn modelId="{798E0DA9-B0FE-4769-8072-54FB1B59F7CA}" srcId="{3F44D7CA-0FD6-4073-A4BD-863240C151EE}" destId="{559317EE-4B7F-4836-9F6D-4491D3880861}" srcOrd="2" destOrd="0" parTransId="{45DBD9C8-527D-48C4-9C21-EADDAF4390B0}" sibTransId="{97B4D0B7-A346-4796-8D8F-82891172EE69}"/>
    <dgm:cxn modelId="{7EC651AE-5730-4924-839C-84F9EEA09E25}" type="presOf" srcId="{A160CFF2-63A4-4F03-8998-D970AB20D373}" destId="{6C9EDC10-8DA8-4527-BA27-BA9D8A8B8665}" srcOrd="1" destOrd="0" presId="urn:microsoft.com/office/officeart/2005/8/layout/radial1"/>
    <dgm:cxn modelId="{6365E9B4-F2FB-43BC-8F75-B00E66A45E8E}" srcId="{3F44D7CA-0FD6-4073-A4BD-863240C151EE}" destId="{7A94A667-65D2-4F3C-A35E-54126A1818B8}" srcOrd="0" destOrd="0" parTransId="{386E71C1-02F9-4579-AAE7-0BD8FF56CC47}" sibTransId="{A90E7ABA-28B3-48B3-8084-A1A18CA809B3}"/>
    <dgm:cxn modelId="{03D9CEB5-37D0-4694-B488-B631413C6E02}" type="presOf" srcId="{7A94A667-65D2-4F3C-A35E-54126A1818B8}" destId="{E9BB1545-A07E-47EE-9EEC-8491242D9BF2}" srcOrd="0" destOrd="0" presId="urn:microsoft.com/office/officeart/2005/8/layout/radial1"/>
    <dgm:cxn modelId="{C8D17FC7-B0DD-40CC-8944-479E62E09375}" type="presOf" srcId="{1D7F62E1-4A9D-4AA1-839F-65B2373626AF}" destId="{2F8D4BF2-29FB-4306-BDF2-F63C6B8EEBF6}" srcOrd="0" destOrd="0" presId="urn:microsoft.com/office/officeart/2005/8/layout/radial1"/>
    <dgm:cxn modelId="{FFEE35D6-D5F7-41A5-9492-AB388BA6FEB5}" type="presOf" srcId="{13D1DB10-F500-4882-8A43-AB83C496744E}" destId="{559193C4-2AC5-42E3-8E31-574217F2C1C5}" srcOrd="0" destOrd="0" presId="urn:microsoft.com/office/officeart/2005/8/layout/radial1"/>
    <dgm:cxn modelId="{A57036DF-07B2-477B-AD00-EFC2739CF372}" type="presOf" srcId="{559317EE-4B7F-4836-9F6D-4491D3880861}" destId="{811AAF7B-9B7F-4938-AD24-852EBEAF2DF0}" srcOrd="0" destOrd="0" presId="urn:microsoft.com/office/officeart/2005/8/layout/radial1"/>
    <dgm:cxn modelId="{A6801BE9-1369-4B90-B5AF-F38137B62D44}" srcId="{13D1DB10-F500-4882-8A43-AB83C496744E}" destId="{3F44D7CA-0FD6-4073-A4BD-863240C151EE}" srcOrd="0" destOrd="0" parTransId="{82A323E0-0DC8-4177-A042-00D6B98602BF}" sibTransId="{C25FD16F-D4B9-43FA-BD56-CF6666D4D41E}"/>
    <dgm:cxn modelId="{99150513-C75B-441C-B608-1702031F1A1C}" type="presParOf" srcId="{559193C4-2AC5-42E3-8E31-574217F2C1C5}" destId="{60A9CC7B-83F2-4509-BF32-84EC04B29313}" srcOrd="0" destOrd="0" presId="urn:microsoft.com/office/officeart/2005/8/layout/radial1"/>
    <dgm:cxn modelId="{F1D4B7C5-80DA-49E5-9181-527FFE073CE6}" type="presParOf" srcId="{559193C4-2AC5-42E3-8E31-574217F2C1C5}" destId="{163CA663-89A0-48F7-892D-198F3EA1AAAB}" srcOrd="1" destOrd="0" presId="urn:microsoft.com/office/officeart/2005/8/layout/radial1"/>
    <dgm:cxn modelId="{1DFDE5E3-0392-4602-A957-5043212A2658}" type="presParOf" srcId="{163CA663-89A0-48F7-892D-198F3EA1AAAB}" destId="{37F85F79-23B4-4112-AF50-23F84C22DADB}" srcOrd="0" destOrd="0" presId="urn:microsoft.com/office/officeart/2005/8/layout/radial1"/>
    <dgm:cxn modelId="{8F9A301E-876D-4779-ADB5-9C51934A4EE5}" type="presParOf" srcId="{559193C4-2AC5-42E3-8E31-574217F2C1C5}" destId="{E9BB1545-A07E-47EE-9EEC-8491242D9BF2}" srcOrd="2" destOrd="0" presId="urn:microsoft.com/office/officeart/2005/8/layout/radial1"/>
    <dgm:cxn modelId="{6013B037-4A9D-4C9A-A8FE-6BDF9FFB1086}" type="presParOf" srcId="{559193C4-2AC5-42E3-8E31-574217F2C1C5}" destId="{9490BC76-CB74-40BE-B5F6-0618188DCB5D}" srcOrd="3" destOrd="0" presId="urn:microsoft.com/office/officeart/2005/8/layout/radial1"/>
    <dgm:cxn modelId="{958B8DD0-B0E6-4722-9E4D-5D1B52BE2DAE}" type="presParOf" srcId="{9490BC76-CB74-40BE-B5F6-0618188DCB5D}" destId="{6C9EDC10-8DA8-4527-BA27-BA9D8A8B8665}" srcOrd="0" destOrd="0" presId="urn:microsoft.com/office/officeart/2005/8/layout/radial1"/>
    <dgm:cxn modelId="{39317196-F04F-4A76-9C4A-3B838A952451}" type="presParOf" srcId="{559193C4-2AC5-42E3-8E31-574217F2C1C5}" destId="{2F8D4BF2-29FB-4306-BDF2-F63C6B8EEBF6}" srcOrd="4" destOrd="0" presId="urn:microsoft.com/office/officeart/2005/8/layout/radial1"/>
    <dgm:cxn modelId="{4BF66ED3-C87A-4883-A8AF-D4C5AEA314F9}" type="presParOf" srcId="{559193C4-2AC5-42E3-8E31-574217F2C1C5}" destId="{EB2C07D4-4B33-43FE-97B8-80EED49D1D42}" srcOrd="5" destOrd="0" presId="urn:microsoft.com/office/officeart/2005/8/layout/radial1"/>
    <dgm:cxn modelId="{5BCC29FF-9276-40BA-8C1B-8754059D287A}" type="presParOf" srcId="{EB2C07D4-4B33-43FE-97B8-80EED49D1D42}" destId="{313F73AA-E0C3-403C-8FE1-978D83019654}" srcOrd="0" destOrd="0" presId="urn:microsoft.com/office/officeart/2005/8/layout/radial1"/>
    <dgm:cxn modelId="{05C95C00-D4E5-4981-BB94-D24756682637}" type="presParOf" srcId="{559193C4-2AC5-42E3-8E31-574217F2C1C5}" destId="{811AAF7B-9B7F-4938-AD24-852EBEAF2DF0}" srcOrd="6"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33C754-70D7-40E4-81DA-4464D5347B94}">
      <dsp:nvSpPr>
        <dsp:cNvPr id="0" name=""/>
        <dsp:cNvSpPr/>
      </dsp:nvSpPr>
      <dsp:spPr>
        <a:xfrm>
          <a:off x="0" y="0"/>
          <a:ext cx="3736645" cy="224198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vi-VN" sz="3600" kern="1200" dirty="0"/>
            <a:t>Thế kỉ III đế quốc Rô ma khủng hoảng</a:t>
          </a:r>
          <a:endParaRPr lang="en-US" sz="3600" kern="1200" dirty="0"/>
        </a:p>
      </dsp:txBody>
      <dsp:txXfrm>
        <a:off x="0" y="0"/>
        <a:ext cx="3736645" cy="2241987"/>
      </dsp:txXfrm>
    </dsp:sp>
    <dsp:sp modelId="{34C170FF-7102-45AD-83EF-3A19FE4FAA56}">
      <dsp:nvSpPr>
        <dsp:cNvPr id="0" name=""/>
        <dsp:cNvSpPr/>
      </dsp:nvSpPr>
      <dsp:spPr>
        <a:xfrm>
          <a:off x="4112226" y="0"/>
          <a:ext cx="3736645" cy="224198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vi-VN" sz="3600" kern="1200" dirty="0"/>
            <a:t>Người Giéc man xâm chiếm vào thế kỉ V</a:t>
          </a:r>
          <a:endParaRPr lang="en-US" sz="3600" kern="1200" dirty="0"/>
        </a:p>
      </dsp:txBody>
      <dsp:txXfrm>
        <a:off x="4112226" y="0"/>
        <a:ext cx="3736645" cy="2241987"/>
      </dsp:txXfrm>
    </dsp:sp>
    <dsp:sp modelId="{55FF81C1-ACAF-4B5B-B384-5B46F1A1A9EB}">
      <dsp:nvSpPr>
        <dsp:cNvPr id="0" name=""/>
        <dsp:cNvSpPr/>
      </dsp:nvSpPr>
      <dsp:spPr>
        <a:xfrm>
          <a:off x="2093554" y="3030372"/>
          <a:ext cx="3736645" cy="224198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vi-VN" sz="3200" kern="1200" dirty="0"/>
            <a:t>Năm 476, đế quốc Rô ma diệt vong mở ra thời kì phong kiến ở châu Âu</a:t>
          </a:r>
          <a:endParaRPr lang="en-US" sz="3200" kern="1200" dirty="0"/>
        </a:p>
      </dsp:txBody>
      <dsp:txXfrm>
        <a:off x="2093554" y="3030372"/>
        <a:ext cx="3736645" cy="22419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A9CC7B-83F2-4509-BF32-84EC04B29313}">
      <dsp:nvSpPr>
        <dsp:cNvPr id="0" name=""/>
        <dsp:cNvSpPr/>
      </dsp:nvSpPr>
      <dsp:spPr>
        <a:xfrm>
          <a:off x="3024335" y="2808296"/>
          <a:ext cx="2226564" cy="222656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vi-VN" sz="3500" kern="1200" dirty="0"/>
            <a:t>Thành thị trung đại</a:t>
          </a:r>
          <a:endParaRPr lang="en-US" sz="3500" kern="1200" dirty="0"/>
        </a:p>
      </dsp:txBody>
      <dsp:txXfrm>
        <a:off x="3350408" y="3134369"/>
        <a:ext cx="1574418" cy="1574418"/>
      </dsp:txXfrm>
    </dsp:sp>
    <dsp:sp modelId="{163CA663-89A0-48F7-892D-198F3EA1AAAB}">
      <dsp:nvSpPr>
        <dsp:cNvPr id="0" name=""/>
        <dsp:cNvSpPr/>
      </dsp:nvSpPr>
      <dsp:spPr>
        <a:xfrm rot="16203509">
          <a:off x="3860355" y="2505414"/>
          <a:ext cx="557367" cy="48398"/>
        </a:xfrm>
        <a:custGeom>
          <a:avLst/>
          <a:gdLst/>
          <a:ahLst/>
          <a:cxnLst/>
          <a:rect l="0" t="0" r="0" b="0"/>
          <a:pathLst>
            <a:path>
              <a:moveTo>
                <a:pt x="0" y="24199"/>
              </a:moveTo>
              <a:lnTo>
                <a:pt x="557367" y="24199"/>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25105" y="2515679"/>
        <a:ext cx="27868" cy="27868"/>
      </dsp:txXfrm>
    </dsp:sp>
    <dsp:sp modelId="{E9BB1545-A07E-47EE-9EEC-8491242D9BF2}">
      <dsp:nvSpPr>
        <dsp:cNvPr id="0" name=""/>
        <dsp:cNvSpPr/>
      </dsp:nvSpPr>
      <dsp:spPr>
        <a:xfrm>
          <a:off x="3027177" y="24366"/>
          <a:ext cx="2226564" cy="222656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marL="0" lvl="0" indent="0" algn="ctr" defTabSz="1911350">
            <a:lnSpc>
              <a:spcPct val="90000"/>
            </a:lnSpc>
            <a:spcBef>
              <a:spcPct val="0"/>
            </a:spcBef>
            <a:spcAft>
              <a:spcPct val="35000"/>
            </a:spcAft>
            <a:buNone/>
          </a:pPr>
          <a:r>
            <a:rPr lang="vi-VN" sz="4300" kern="1200" dirty="0"/>
            <a:t>Nguồn gốc</a:t>
          </a:r>
          <a:endParaRPr lang="en-US" sz="4300" kern="1200" dirty="0"/>
        </a:p>
      </dsp:txBody>
      <dsp:txXfrm>
        <a:off x="3353250" y="350439"/>
        <a:ext cx="1574418" cy="1574418"/>
      </dsp:txXfrm>
    </dsp:sp>
    <dsp:sp modelId="{9490BC76-CB74-40BE-B5F6-0618188DCB5D}">
      <dsp:nvSpPr>
        <dsp:cNvPr id="0" name=""/>
        <dsp:cNvSpPr/>
      </dsp:nvSpPr>
      <dsp:spPr>
        <a:xfrm rot="1914676">
          <a:off x="5027105" y="4680134"/>
          <a:ext cx="735016" cy="48398"/>
        </a:xfrm>
        <a:custGeom>
          <a:avLst/>
          <a:gdLst/>
          <a:ahLst/>
          <a:cxnLst/>
          <a:rect l="0" t="0" r="0" b="0"/>
          <a:pathLst>
            <a:path>
              <a:moveTo>
                <a:pt x="0" y="24199"/>
              </a:moveTo>
              <a:lnTo>
                <a:pt x="735016" y="24199"/>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76238" y="4685957"/>
        <a:ext cx="36750" cy="36750"/>
      </dsp:txXfrm>
    </dsp:sp>
    <dsp:sp modelId="{2F8D4BF2-29FB-4306-BDF2-F63C6B8EEBF6}">
      <dsp:nvSpPr>
        <dsp:cNvPr id="0" name=""/>
        <dsp:cNvSpPr/>
      </dsp:nvSpPr>
      <dsp:spPr>
        <a:xfrm>
          <a:off x="5538327" y="4373804"/>
          <a:ext cx="2226564" cy="2226564"/>
        </a:xfrm>
        <a:prstGeom prst="ellipse">
          <a:avLst/>
        </a:prstGeom>
        <a:solidFill>
          <a:schemeClr val="accent2">
            <a:hueOff val="-6317677"/>
            <a:satOff val="10648"/>
            <a:lumOff val="-130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marL="0" lvl="0" indent="0" algn="ctr" defTabSz="1911350">
            <a:lnSpc>
              <a:spcPct val="90000"/>
            </a:lnSpc>
            <a:spcBef>
              <a:spcPct val="0"/>
            </a:spcBef>
            <a:spcAft>
              <a:spcPct val="35000"/>
            </a:spcAft>
            <a:buNone/>
          </a:pPr>
          <a:r>
            <a:rPr lang="vi-VN" sz="4300" kern="1200" dirty="0"/>
            <a:t>Hoạt động</a:t>
          </a:r>
          <a:endParaRPr lang="en-US" sz="4300" kern="1200" dirty="0"/>
        </a:p>
      </dsp:txBody>
      <dsp:txXfrm>
        <a:off x="5864400" y="4699877"/>
        <a:ext cx="1574418" cy="1574418"/>
      </dsp:txXfrm>
    </dsp:sp>
    <dsp:sp modelId="{EB2C07D4-4B33-43FE-97B8-80EED49D1D42}">
      <dsp:nvSpPr>
        <dsp:cNvPr id="0" name=""/>
        <dsp:cNvSpPr/>
      </dsp:nvSpPr>
      <dsp:spPr>
        <a:xfrm rot="8881831">
          <a:off x="2518367" y="4680134"/>
          <a:ext cx="730193" cy="48398"/>
        </a:xfrm>
        <a:custGeom>
          <a:avLst/>
          <a:gdLst/>
          <a:ahLst/>
          <a:cxnLst/>
          <a:rect l="0" t="0" r="0" b="0"/>
          <a:pathLst>
            <a:path>
              <a:moveTo>
                <a:pt x="0" y="24199"/>
              </a:moveTo>
              <a:lnTo>
                <a:pt x="730193" y="24199"/>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865209" y="4686078"/>
        <a:ext cx="36509" cy="36509"/>
      </dsp:txXfrm>
    </dsp:sp>
    <dsp:sp modelId="{811AAF7B-9B7F-4938-AD24-852EBEAF2DF0}">
      <dsp:nvSpPr>
        <dsp:cNvPr id="0" name=""/>
        <dsp:cNvSpPr/>
      </dsp:nvSpPr>
      <dsp:spPr>
        <a:xfrm>
          <a:off x="516028" y="4373804"/>
          <a:ext cx="2226564" cy="2226564"/>
        </a:xfrm>
        <a:prstGeom prst="ellipse">
          <a:avLst/>
        </a:prstGeom>
        <a:solidFill>
          <a:schemeClr val="accent2">
            <a:hueOff val="-12635355"/>
            <a:satOff val="21297"/>
            <a:lumOff val="-260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marL="0" lvl="0" indent="0" algn="ctr" defTabSz="1911350">
            <a:lnSpc>
              <a:spcPct val="90000"/>
            </a:lnSpc>
            <a:spcBef>
              <a:spcPct val="0"/>
            </a:spcBef>
            <a:spcAft>
              <a:spcPct val="35000"/>
            </a:spcAft>
            <a:buNone/>
          </a:pPr>
          <a:r>
            <a:rPr lang="vi-VN" sz="4300" kern="1200" dirty="0"/>
            <a:t>Vai trò </a:t>
          </a:r>
          <a:endParaRPr lang="en-US" sz="4300" kern="1200" dirty="0"/>
        </a:p>
      </dsp:txBody>
      <dsp:txXfrm>
        <a:off x="842101" y="4699877"/>
        <a:ext cx="1574418" cy="157441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98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104898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44CE403-0AA1-41B4-83A3-D830F63BAB8A}" type="datetimeFigureOut">
              <a:rPr lang="en-US" smtClean="0"/>
              <a:pPr/>
              <a:t>12/3/2021</a:t>
            </a:fld>
            <a:endParaRPr lang="en-US"/>
          </a:p>
        </p:txBody>
      </p:sp>
      <p:sp>
        <p:nvSpPr>
          <p:cNvPr id="104898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4898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898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104898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FF9953-3E29-45A1-81C7-B11D3B78A066}" type="slidenum">
              <a:rPr lang="en-US" smtClean="0"/>
              <a:pPr/>
              <a:t>‹#›</a:t>
            </a:fld>
            <a:endParaRPr lang="en-US"/>
          </a:p>
        </p:txBody>
      </p:sp>
    </p:spTree>
    <p:extLst>
      <p:ext uri="{BB962C8B-B14F-4D97-AF65-F5344CB8AC3E}">
        <p14:creationId xmlns:p14="http://schemas.microsoft.com/office/powerpoint/2010/main" val="1972951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6" name="Slide Image Placeholder 1"/>
          <p:cNvSpPr>
            <a:spLocks noGrp="1" noRot="1" noChangeAspect="1"/>
          </p:cNvSpPr>
          <p:nvPr>
            <p:ph type="sldImg"/>
          </p:nvPr>
        </p:nvSpPr>
        <p:spPr/>
      </p:sp>
      <p:sp>
        <p:nvSpPr>
          <p:cNvPr id="1048697" name="Notes Placeholder 2"/>
          <p:cNvSpPr>
            <a:spLocks noGrp="1"/>
          </p:cNvSpPr>
          <p:nvPr>
            <p:ph type="body" idx="1"/>
          </p:nvPr>
        </p:nvSpPr>
        <p:spPr/>
        <p:txBody>
          <a:bodyPr>
            <a:normAutofit/>
          </a:bodyPr>
          <a:lstStyle/>
          <a:p>
            <a:endParaRPr lang="vi-VN"/>
          </a:p>
        </p:txBody>
      </p:sp>
      <p:sp>
        <p:nvSpPr>
          <p:cNvPr id="1048698" name="Slide Number Placeholder 3"/>
          <p:cNvSpPr>
            <a:spLocks noGrp="1"/>
          </p:cNvSpPr>
          <p:nvPr>
            <p:ph type="sldNum" sz="quarter" idx="10"/>
          </p:nvPr>
        </p:nvSpPr>
        <p:spPr/>
        <p:txBody>
          <a:bodyPr/>
          <a:lstStyle/>
          <a:p>
            <a:fld id="{FACD5BAE-6C1E-44E1-BD03-A809D109DB4C}" type="slidenum">
              <a:rPr lang="vi-VN" smtClean="0"/>
              <a:pPr/>
              <a:t>1</a:t>
            </a:fld>
            <a:endParaRPr lang="vi-VN"/>
          </a:p>
        </p:txBody>
      </p:sp>
    </p:spTree>
    <p:extLst>
      <p:ext uri="{BB962C8B-B14F-4D97-AF65-F5344CB8AC3E}">
        <p14:creationId xmlns:p14="http://schemas.microsoft.com/office/powerpoint/2010/main" val="875292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78" name="Slide Image Placeholder 1"/>
          <p:cNvSpPr>
            <a:spLocks noGrp="1" noRot="1" noChangeAspect="1" noTextEdit="1"/>
          </p:cNvSpPr>
          <p:nvPr>
            <p:ph type="sldImg"/>
          </p:nvPr>
        </p:nvSpPr>
        <p:spPr bwMode="auto">
          <a:noFill/>
          <a:ln>
            <a:solidFill>
              <a:srgbClr val="000000"/>
            </a:solidFill>
            <a:miter lim="800000"/>
            <a:headEnd/>
            <a:tailEnd/>
          </a:ln>
        </p:spPr>
      </p:sp>
      <p:sp>
        <p:nvSpPr>
          <p:cNvPr id="10487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1048780" name="Slide Number Placeholder 3"/>
          <p:cNvSpPr>
            <a:spLocks noGrp="1"/>
          </p:cNvSpPr>
          <p:nvPr>
            <p:ph type="sldNum" sz="quarter" idx="5"/>
          </p:nvPr>
        </p:nvSpPr>
        <p:spPr bwMode="auto">
          <a:noFill/>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922882B-8B39-48D8-A280-3234088A5A1D}" type="slidenum">
              <a:rPr lang="en-US" smtClean="0"/>
              <a:pPr eaLnBrk="1" hangingPunct="1"/>
              <a:t>30</a:t>
            </a:fld>
            <a:endParaRPr lang="en-US"/>
          </a:p>
        </p:txBody>
      </p:sp>
    </p:spTree>
    <p:extLst>
      <p:ext uri="{BB962C8B-B14F-4D97-AF65-F5344CB8AC3E}">
        <p14:creationId xmlns:p14="http://schemas.microsoft.com/office/powerpoint/2010/main" val="2460569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FF9953-3E29-45A1-81C7-B11D3B78A066}" type="slidenum">
              <a:rPr lang="en-US" smtClean="0"/>
              <a:pPr/>
              <a:t>2</a:t>
            </a:fld>
            <a:endParaRPr lang="en-US"/>
          </a:p>
        </p:txBody>
      </p:sp>
    </p:spTree>
    <p:extLst>
      <p:ext uri="{BB962C8B-B14F-4D97-AF65-F5344CB8AC3E}">
        <p14:creationId xmlns:p14="http://schemas.microsoft.com/office/powerpoint/2010/main" val="774004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FF9953-3E29-45A1-81C7-B11D3B78A066}" type="slidenum">
              <a:rPr lang="en-US" smtClean="0"/>
              <a:pPr/>
              <a:t>12</a:t>
            </a:fld>
            <a:endParaRPr lang="en-US"/>
          </a:p>
        </p:txBody>
      </p:sp>
    </p:spTree>
    <p:extLst>
      <p:ext uri="{BB962C8B-B14F-4D97-AF65-F5344CB8AC3E}">
        <p14:creationId xmlns:p14="http://schemas.microsoft.com/office/powerpoint/2010/main" val="1724932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FF9953-3E29-45A1-81C7-B11D3B78A066}" type="slidenum">
              <a:rPr lang="en-US" smtClean="0"/>
              <a:pPr/>
              <a:t>15</a:t>
            </a:fld>
            <a:endParaRPr lang="en-US"/>
          </a:p>
        </p:txBody>
      </p:sp>
    </p:spTree>
    <p:extLst>
      <p:ext uri="{BB962C8B-B14F-4D97-AF65-F5344CB8AC3E}">
        <p14:creationId xmlns:p14="http://schemas.microsoft.com/office/powerpoint/2010/main" val="4079861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FF9953-3E29-45A1-81C7-B11D3B78A066}" type="slidenum">
              <a:rPr lang="en-US" smtClean="0"/>
              <a:pPr/>
              <a:t>18</a:t>
            </a:fld>
            <a:endParaRPr lang="en-US"/>
          </a:p>
        </p:txBody>
      </p:sp>
    </p:spTree>
    <p:extLst>
      <p:ext uri="{BB962C8B-B14F-4D97-AF65-F5344CB8AC3E}">
        <p14:creationId xmlns:p14="http://schemas.microsoft.com/office/powerpoint/2010/main" val="1724932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FF9953-3E29-45A1-81C7-B11D3B78A066}" type="slidenum">
              <a:rPr lang="en-US" smtClean="0"/>
              <a:pPr/>
              <a:t>19</a:t>
            </a:fld>
            <a:endParaRPr lang="en-US"/>
          </a:p>
        </p:txBody>
      </p:sp>
    </p:spTree>
    <p:extLst>
      <p:ext uri="{BB962C8B-B14F-4D97-AF65-F5344CB8AC3E}">
        <p14:creationId xmlns:p14="http://schemas.microsoft.com/office/powerpoint/2010/main" val="2180862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FF9953-3E29-45A1-81C7-B11D3B78A066}" type="slidenum">
              <a:rPr lang="en-US" smtClean="0"/>
              <a:pPr/>
              <a:t>20</a:t>
            </a:fld>
            <a:endParaRPr lang="en-US"/>
          </a:p>
        </p:txBody>
      </p:sp>
    </p:spTree>
    <p:extLst>
      <p:ext uri="{BB962C8B-B14F-4D97-AF65-F5344CB8AC3E}">
        <p14:creationId xmlns:p14="http://schemas.microsoft.com/office/powerpoint/2010/main" val="1724932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FF9953-3E29-45A1-81C7-B11D3B78A066}" type="slidenum">
              <a:rPr lang="en-US" smtClean="0"/>
              <a:pPr/>
              <a:t>21</a:t>
            </a:fld>
            <a:endParaRPr lang="en-US"/>
          </a:p>
        </p:txBody>
      </p:sp>
    </p:spTree>
    <p:extLst>
      <p:ext uri="{BB962C8B-B14F-4D97-AF65-F5344CB8AC3E}">
        <p14:creationId xmlns:p14="http://schemas.microsoft.com/office/powerpoint/2010/main" val="1724932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4FF9953-3E29-45A1-81C7-B11D3B78A066}" type="slidenum">
              <a:rPr lang="en-US" smtClean="0"/>
              <a:pPr/>
              <a:t>29</a:t>
            </a:fld>
            <a:endParaRPr lang="en-US"/>
          </a:p>
        </p:txBody>
      </p:sp>
    </p:spTree>
    <p:extLst>
      <p:ext uri="{BB962C8B-B14F-4D97-AF65-F5344CB8AC3E}">
        <p14:creationId xmlns:p14="http://schemas.microsoft.com/office/powerpoint/2010/main" val="2218315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1048670" name="Title 7"/>
          <p:cNvSpPr>
            <a:spLocks noGrp="1"/>
          </p:cNvSpPr>
          <p:nvPr>
            <p:ph type="ctrTitle"/>
          </p:nvPr>
        </p:nvSpPr>
        <p:spPr>
          <a:xfrm>
            <a:off x="2286000" y="3124200"/>
            <a:ext cx="6172200" cy="1894362"/>
          </a:xfrm>
        </p:spPr>
        <p:txBody>
          <a:bodyPr/>
          <a:lstStyle>
            <a:lvl1pPr>
              <a:defRPr b="1"/>
            </a:lvl1pPr>
          </a:lstStyle>
          <a:p>
            <a:r>
              <a:rPr kumimoji="0" lang="en-US"/>
              <a:t>Click to edit Master title style</a:t>
            </a:r>
          </a:p>
        </p:txBody>
      </p:sp>
      <p:sp>
        <p:nvSpPr>
          <p:cNvPr id="1048671"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048672" name="Date Placeholder 27"/>
          <p:cNvSpPr>
            <a:spLocks noGrp="1"/>
          </p:cNvSpPr>
          <p:nvPr>
            <p:ph type="dt" sz="half" idx="10"/>
          </p:nvPr>
        </p:nvSpPr>
        <p:spPr bwMode="auto">
          <a:xfrm rot="5400000">
            <a:off x="7764621" y="1174097"/>
            <a:ext cx="2286000" cy="381000"/>
          </a:xfrm>
        </p:spPr>
        <p:txBody>
          <a:bodyPr/>
          <a:lstStyle/>
          <a:p>
            <a:fld id="{20C5791E-6336-4E7F-B1A6-D5575DF7BC1D}" type="datetimeFigureOut">
              <a:rPr lang="en-US" smtClean="0"/>
              <a:pPr/>
              <a:t>12/3/2021</a:t>
            </a:fld>
            <a:endParaRPr lang="vi-VN"/>
          </a:p>
        </p:txBody>
      </p:sp>
      <p:sp>
        <p:nvSpPr>
          <p:cNvPr id="1048673" name="Footer Placeholder 16"/>
          <p:cNvSpPr>
            <a:spLocks noGrp="1"/>
          </p:cNvSpPr>
          <p:nvPr>
            <p:ph type="ftr" sz="quarter" idx="11"/>
          </p:nvPr>
        </p:nvSpPr>
        <p:spPr bwMode="auto">
          <a:xfrm rot="5400000">
            <a:off x="7077269" y="4181669"/>
            <a:ext cx="3657600" cy="384048"/>
          </a:xfrm>
        </p:spPr>
        <p:txBody>
          <a:bodyPr/>
          <a:lstStyle/>
          <a:p>
            <a:endParaRPr lang="vi-VN"/>
          </a:p>
        </p:txBody>
      </p:sp>
      <p:sp>
        <p:nvSpPr>
          <p:cNvPr id="1048674"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48675"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48676"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48677"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48678"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48679"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4868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48681"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48682"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48683"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48684"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48685"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48686"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48687"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48688"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48689"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48690" name="Slide Number Placeholder 28"/>
          <p:cNvSpPr>
            <a:spLocks noGrp="1"/>
          </p:cNvSpPr>
          <p:nvPr>
            <p:ph type="sldNum" sz="quarter" idx="12"/>
          </p:nvPr>
        </p:nvSpPr>
        <p:spPr bwMode="auto">
          <a:xfrm>
            <a:off x="1325544" y="4928702"/>
            <a:ext cx="609600" cy="517524"/>
          </a:xfrm>
        </p:spPr>
        <p:txBody>
          <a:bodyPr/>
          <a:lstStyle/>
          <a:p>
            <a:fld id="{787D5A6F-AF53-46D4-8FBC-1B9FB882FFD0}" type="slidenum">
              <a:rPr lang="vi-VN" smtClean="0"/>
              <a:pPr/>
              <a:t>‹#›</a:t>
            </a:fld>
            <a:endParaRPr lang="vi-VN"/>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48886" name="Title 1"/>
          <p:cNvSpPr>
            <a:spLocks noGrp="1"/>
          </p:cNvSpPr>
          <p:nvPr>
            <p:ph type="title"/>
          </p:nvPr>
        </p:nvSpPr>
        <p:spPr/>
        <p:txBody>
          <a:bodyPr/>
          <a:lstStyle/>
          <a:p>
            <a:r>
              <a:rPr kumimoji="0" lang="en-US"/>
              <a:t>Click to edit Master title style</a:t>
            </a:r>
          </a:p>
        </p:txBody>
      </p:sp>
      <p:sp>
        <p:nvSpPr>
          <p:cNvPr id="1048887"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48888" name="Date Placeholder 3"/>
          <p:cNvSpPr>
            <a:spLocks noGrp="1"/>
          </p:cNvSpPr>
          <p:nvPr>
            <p:ph type="dt" sz="half" idx="10"/>
          </p:nvPr>
        </p:nvSpPr>
        <p:spPr/>
        <p:txBody>
          <a:bodyPr/>
          <a:lstStyle/>
          <a:p>
            <a:fld id="{20C5791E-6336-4E7F-B1A6-D5575DF7BC1D}" type="datetimeFigureOut">
              <a:rPr lang="en-US" smtClean="0"/>
              <a:pPr/>
              <a:t>12/3/2021</a:t>
            </a:fld>
            <a:endParaRPr lang="vi-VN"/>
          </a:p>
        </p:txBody>
      </p:sp>
      <p:sp>
        <p:nvSpPr>
          <p:cNvPr id="1048889" name="Footer Placeholder 4"/>
          <p:cNvSpPr>
            <a:spLocks noGrp="1"/>
          </p:cNvSpPr>
          <p:nvPr>
            <p:ph type="ftr" sz="quarter" idx="11"/>
          </p:nvPr>
        </p:nvSpPr>
        <p:spPr/>
        <p:txBody>
          <a:bodyPr/>
          <a:lstStyle/>
          <a:p>
            <a:endParaRPr lang="vi-VN"/>
          </a:p>
        </p:txBody>
      </p:sp>
      <p:sp>
        <p:nvSpPr>
          <p:cNvPr id="1048890" name="Slide Number Placeholder 5"/>
          <p:cNvSpPr>
            <a:spLocks noGrp="1"/>
          </p:cNvSpPr>
          <p:nvPr>
            <p:ph type="sldNum" sz="quarter" idx="12"/>
          </p:nvPr>
        </p:nvSpPr>
        <p:spPr/>
        <p:txBody>
          <a:bodyPr/>
          <a:lstStyle/>
          <a:p>
            <a:fld id="{787D5A6F-AF53-46D4-8FBC-1B9FB882FFD0}" type="slidenum">
              <a:rPr lang="vi-VN" smtClean="0"/>
              <a:pPr/>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048881" name="Vertical Title 1"/>
          <p:cNvSpPr>
            <a:spLocks noGrp="1"/>
          </p:cNvSpPr>
          <p:nvPr>
            <p:ph type="title" orient="vert"/>
          </p:nvPr>
        </p:nvSpPr>
        <p:spPr>
          <a:xfrm>
            <a:off x="6629400" y="274639"/>
            <a:ext cx="1676400" cy="5851525"/>
          </a:xfrm>
        </p:spPr>
        <p:txBody>
          <a:bodyPr vert="eaVert"/>
          <a:lstStyle/>
          <a:p>
            <a:r>
              <a:rPr kumimoji="0" lang="en-US"/>
              <a:t>Click to edit Master title style</a:t>
            </a:r>
          </a:p>
        </p:txBody>
      </p:sp>
      <p:sp>
        <p:nvSpPr>
          <p:cNvPr id="1048882"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48883" name="Date Placeholder 3"/>
          <p:cNvSpPr>
            <a:spLocks noGrp="1"/>
          </p:cNvSpPr>
          <p:nvPr>
            <p:ph type="dt" sz="half" idx="10"/>
          </p:nvPr>
        </p:nvSpPr>
        <p:spPr/>
        <p:txBody>
          <a:bodyPr/>
          <a:lstStyle/>
          <a:p>
            <a:fld id="{20C5791E-6336-4E7F-B1A6-D5575DF7BC1D}" type="datetimeFigureOut">
              <a:rPr lang="en-US" smtClean="0"/>
              <a:pPr/>
              <a:t>12/3/2021</a:t>
            </a:fld>
            <a:endParaRPr lang="vi-VN"/>
          </a:p>
        </p:txBody>
      </p:sp>
      <p:sp>
        <p:nvSpPr>
          <p:cNvPr id="1048884" name="Footer Placeholder 4"/>
          <p:cNvSpPr>
            <a:spLocks noGrp="1"/>
          </p:cNvSpPr>
          <p:nvPr>
            <p:ph type="ftr" sz="quarter" idx="11"/>
          </p:nvPr>
        </p:nvSpPr>
        <p:spPr/>
        <p:txBody>
          <a:bodyPr/>
          <a:lstStyle/>
          <a:p>
            <a:endParaRPr lang="vi-VN"/>
          </a:p>
        </p:txBody>
      </p:sp>
      <p:sp>
        <p:nvSpPr>
          <p:cNvPr id="1048885" name="Slide Number Placeholder 5"/>
          <p:cNvSpPr>
            <a:spLocks noGrp="1"/>
          </p:cNvSpPr>
          <p:nvPr>
            <p:ph type="sldNum" sz="quarter" idx="12"/>
          </p:nvPr>
        </p:nvSpPr>
        <p:spPr/>
        <p:txBody>
          <a:bodyPr/>
          <a:lstStyle/>
          <a:p>
            <a:fld id="{787D5A6F-AF53-46D4-8FBC-1B9FB882FFD0}" type="slidenum">
              <a:rPr lang="vi-VN" smtClean="0"/>
              <a:pPr/>
              <a:t>‹#›</a:t>
            </a:fld>
            <a:endParaRPr lang="vi-V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33A5E86-9C2B-4D7D-A613-1DAE80D3B2C4}"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DE88B08F-44E4-4B7C-A1E1-BDE0ED6BC53F}"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a:t>Click to edit Master title style</a:t>
            </a:r>
          </a:p>
        </p:txBody>
      </p:sp>
      <p:sp>
        <p:nvSpPr>
          <p:cNvPr id="3" name="Table Placeholder 2"/>
          <p:cNvSpPr>
            <a:spLocks noGrp="1"/>
          </p:cNvSpPr>
          <p:nvPr>
            <p:ph type="tbl" idx="1"/>
          </p:nvPr>
        </p:nvSpPr>
        <p:spPr>
          <a:xfrm>
            <a:off x="1182688" y="2017713"/>
            <a:ext cx="7772400" cy="4114800"/>
          </a:xfrm>
        </p:spPr>
        <p:txBody>
          <a:bodyPr/>
          <a:lstStyle/>
          <a:p>
            <a:pPr lvl="0"/>
            <a:endParaRPr lang="en-US" noProof="0"/>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FF8B95A-D0AE-4674-B49A-E5DA7B90C4C2}"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1048966" name="Tiêu đề 1"/>
          <p:cNvSpPr>
            <a:spLocks noGrp="1"/>
          </p:cNvSpPr>
          <p:nvPr>
            <p:ph type="ctrTitle"/>
          </p:nvPr>
        </p:nvSpPr>
        <p:spPr>
          <a:xfrm>
            <a:off x="685800" y="2130425"/>
            <a:ext cx="7772400" cy="1470025"/>
          </a:xfrm>
        </p:spPr>
        <p:txBody>
          <a:bodyPr/>
          <a:lstStyle/>
          <a:p>
            <a:r>
              <a:rPr lang="vi-VN"/>
              <a:t>Bấm &amp; sửa kiểu tiêu đề</a:t>
            </a:r>
            <a:endParaRPr lang="en-US"/>
          </a:p>
        </p:txBody>
      </p:sp>
      <p:sp>
        <p:nvSpPr>
          <p:cNvPr id="1048967" name="Tiêu đề phụ 2"/>
          <p:cNvSpPr>
            <a:spLocks noGrp="1"/>
          </p:cNvSpPr>
          <p:nvPr>
            <p:ph type="subTitle" idx="1"/>
          </p:nvPr>
        </p:nvSpPr>
        <p:spPr>
          <a:xfrm>
            <a:off x="1371600" y="3886200"/>
            <a:ext cx="6400800" cy="1752600"/>
          </a:xfrm>
        </p:spPr>
        <p:txBody>
          <a:bodyPr/>
          <a:lstStyle>
            <a:lvl1pPr marL="0" indent="0" algn="ctr">
              <a:buNone/>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vi-VN"/>
              <a:t>Bấm &amp; sửa kiểu phụ đề</a:t>
            </a:r>
            <a:endParaRPr lang="en-US"/>
          </a:p>
        </p:txBody>
      </p:sp>
      <p:sp>
        <p:nvSpPr>
          <p:cNvPr id="1048968" name="Rectangle 4"/>
          <p:cNvSpPr>
            <a:spLocks noGrp="1" noChangeArrowheads="1"/>
          </p:cNvSpPr>
          <p:nvPr>
            <p:ph type="dt" sz="half" idx="10"/>
          </p:nvPr>
        </p:nvSpPr>
        <p:spPr/>
        <p:txBody>
          <a:bodyPr/>
          <a:lstStyle/>
          <a:p>
            <a:endParaRPr lang="ru-RU">
              <a:solidFill>
                <a:srgbClr val="000000"/>
              </a:solidFill>
            </a:endParaRPr>
          </a:p>
        </p:txBody>
      </p:sp>
      <p:sp>
        <p:nvSpPr>
          <p:cNvPr id="1048969" name="Rectangle 5"/>
          <p:cNvSpPr>
            <a:spLocks noGrp="1" noChangeArrowheads="1"/>
          </p:cNvSpPr>
          <p:nvPr>
            <p:ph type="ftr" sz="quarter" idx="11"/>
          </p:nvPr>
        </p:nvSpPr>
        <p:spPr/>
        <p:txBody>
          <a:bodyPr/>
          <a:lstStyle/>
          <a:p>
            <a:endParaRPr lang="ru-RU">
              <a:solidFill>
                <a:srgbClr val="000000"/>
              </a:solidFill>
            </a:endParaRPr>
          </a:p>
        </p:txBody>
      </p:sp>
      <p:sp>
        <p:nvSpPr>
          <p:cNvPr id="1048970" name="Rectangle 6"/>
          <p:cNvSpPr>
            <a:spLocks noGrp="1" noChangeArrowheads="1"/>
          </p:cNvSpPr>
          <p:nvPr>
            <p:ph type="sldNum" sz="quarter" idx="12"/>
          </p:nvPr>
        </p:nvSpPr>
        <p:spPr/>
        <p:txBody>
          <a:bodyPr/>
          <a:lstStyle/>
          <a:p>
            <a:fld id="{C96D80CF-8E34-4D7D-9C3F-66D39A9310C7}" type="slidenum">
              <a:rPr lang="ru-RU">
                <a:solidFill>
                  <a:srgbClr val="000000"/>
                </a:solidFill>
              </a:rPr>
              <a:pPr/>
              <a:t>‹#›</a:t>
            </a:fld>
            <a:endParaRPr lang="ru-RU">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1048642" name="Tiêu đề 1"/>
          <p:cNvSpPr>
            <a:spLocks noGrp="1"/>
          </p:cNvSpPr>
          <p:nvPr>
            <p:ph type="title"/>
          </p:nvPr>
        </p:nvSpPr>
        <p:spPr/>
        <p:txBody>
          <a:bodyPr/>
          <a:lstStyle/>
          <a:p>
            <a:r>
              <a:rPr lang="vi-VN"/>
              <a:t>Bấm &amp; sửa kiểu tiêu đề</a:t>
            </a:r>
            <a:endParaRPr lang="en-US"/>
          </a:p>
        </p:txBody>
      </p:sp>
      <p:sp>
        <p:nvSpPr>
          <p:cNvPr id="1048643" name="Chỗ dành sẵn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1048644" name="Rectangle 4"/>
          <p:cNvSpPr>
            <a:spLocks noGrp="1" noChangeArrowheads="1"/>
          </p:cNvSpPr>
          <p:nvPr>
            <p:ph type="dt" sz="half" idx="10"/>
          </p:nvPr>
        </p:nvSpPr>
        <p:spPr/>
        <p:txBody>
          <a:bodyPr/>
          <a:lstStyle/>
          <a:p>
            <a:endParaRPr lang="ru-RU">
              <a:solidFill>
                <a:srgbClr val="000000"/>
              </a:solidFill>
            </a:endParaRPr>
          </a:p>
        </p:txBody>
      </p:sp>
      <p:sp>
        <p:nvSpPr>
          <p:cNvPr id="1048645" name="Rectangle 5"/>
          <p:cNvSpPr>
            <a:spLocks noGrp="1" noChangeArrowheads="1"/>
          </p:cNvSpPr>
          <p:nvPr>
            <p:ph type="ftr" sz="quarter" idx="11"/>
          </p:nvPr>
        </p:nvSpPr>
        <p:spPr/>
        <p:txBody>
          <a:bodyPr/>
          <a:lstStyle/>
          <a:p>
            <a:endParaRPr lang="ru-RU">
              <a:solidFill>
                <a:srgbClr val="000000"/>
              </a:solidFill>
            </a:endParaRPr>
          </a:p>
        </p:txBody>
      </p:sp>
      <p:sp>
        <p:nvSpPr>
          <p:cNvPr id="1048646" name="Rectangle 6"/>
          <p:cNvSpPr>
            <a:spLocks noGrp="1" noChangeArrowheads="1"/>
          </p:cNvSpPr>
          <p:nvPr>
            <p:ph type="sldNum" sz="quarter" idx="12"/>
          </p:nvPr>
        </p:nvSpPr>
        <p:spPr/>
        <p:txBody>
          <a:bodyPr/>
          <a:lstStyle/>
          <a:p>
            <a:fld id="{6C750D19-1E67-4EB5-9897-16ACF689A989}" type="slidenum">
              <a:rPr lang="ru-RU">
                <a:solidFill>
                  <a:srgbClr val="000000"/>
                </a:solidFill>
              </a:rPr>
              <a:pPr/>
              <a:t>‹#›</a:t>
            </a:fld>
            <a:endParaRPr lang="ru-RU">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1048971" name="Tiêu đề 1"/>
          <p:cNvSpPr>
            <a:spLocks noGrp="1"/>
          </p:cNvSpPr>
          <p:nvPr>
            <p:ph type="title"/>
          </p:nvPr>
        </p:nvSpPr>
        <p:spPr>
          <a:xfrm>
            <a:off x="722313" y="4406900"/>
            <a:ext cx="7772400" cy="1362075"/>
          </a:xfrm>
        </p:spPr>
        <p:txBody>
          <a:bodyPr anchor="t"/>
          <a:lstStyle>
            <a:lvl1pPr algn="l">
              <a:defRPr sz="4000" b="1" cap="all"/>
            </a:lvl1pPr>
          </a:lstStyle>
          <a:p>
            <a:r>
              <a:rPr lang="vi-VN"/>
              <a:t>Bấm &amp; sửa kiểu tiêu đề</a:t>
            </a:r>
            <a:endParaRPr lang="en-US"/>
          </a:p>
        </p:txBody>
      </p:sp>
      <p:sp>
        <p:nvSpPr>
          <p:cNvPr id="1048972" name="Chỗ dành sẵn cho Văn bản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vi-VN"/>
              <a:t>Bấm &amp; sửa kiểu tiêu đề</a:t>
            </a:r>
          </a:p>
        </p:txBody>
      </p:sp>
      <p:sp>
        <p:nvSpPr>
          <p:cNvPr id="1048973" name="Rectangle 4"/>
          <p:cNvSpPr>
            <a:spLocks noGrp="1" noChangeArrowheads="1"/>
          </p:cNvSpPr>
          <p:nvPr>
            <p:ph type="dt" sz="half" idx="10"/>
          </p:nvPr>
        </p:nvSpPr>
        <p:spPr/>
        <p:txBody>
          <a:bodyPr/>
          <a:lstStyle/>
          <a:p>
            <a:endParaRPr lang="ru-RU">
              <a:solidFill>
                <a:srgbClr val="000000"/>
              </a:solidFill>
            </a:endParaRPr>
          </a:p>
        </p:txBody>
      </p:sp>
      <p:sp>
        <p:nvSpPr>
          <p:cNvPr id="1048974" name="Rectangle 5"/>
          <p:cNvSpPr>
            <a:spLocks noGrp="1" noChangeArrowheads="1"/>
          </p:cNvSpPr>
          <p:nvPr>
            <p:ph type="ftr" sz="quarter" idx="11"/>
          </p:nvPr>
        </p:nvSpPr>
        <p:spPr/>
        <p:txBody>
          <a:bodyPr/>
          <a:lstStyle/>
          <a:p>
            <a:endParaRPr lang="ru-RU">
              <a:solidFill>
                <a:srgbClr val="000000"/>
              </a:solidFill>
            </a:endParaRPr>
          </a:p>
        </p:txBody>
      </p:sp>
      <p:sp>
        <p:nvSpPr>
          <p:cNvPr id="1048975" name="Rectangle 6"/>
          <p:cNvSpPr>
            <a:spLocks noGrp="1" noChangeArrowheads="1"/>
          </p:cNvSpPr>
          <p:nvPr>
            <p:ph type="sldNum" sz="quarter" idx="12"/>
          </p:nvPr>
        </p:nvSpPr>
        <p:spPr/>
        <p:txBody>
          <a:bodyPr/>
          <a:lstStyle/>
          <a:p>
            <a:fld id="{CCAFDA1C-2BB2-4507-94C3-6C2F38A48D12}" type="slidenum">
              <a:rPr lang="ru-RU">
                <a:solidFill>
                  <a:srgbClr val="000000"/>
                </a:solidFill>
              </a:rPr>
              <a:pPr/>
              <a:t>‹#›</a:t>
            </a:fld>
            <a:endParaRPr lang="ru-RU">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1048960" name="Tiêu đề 1"/>
          <p:cNvSpPr>
            <a:spLocks noGrp="1"/>
          </p:cNvSpPr>
          <p:nvPr>
            <p:ph type="title"/>
          </p:nvPr>
        </p:nvSpPr>
        <p:spPr/>
        <p:txBody>
          <a:bodyPr/>
          <a:lstStyle/>
          <a:p>
            <a:r>
              <a:rPr lang="vi-VN"/>
              <a:t>Bấm &amp; sửa kiểu tiêu đề</a:t>
            </a:r>
            <a:endParaRPr lang="en-US"/>
          </a:p>
        </p:txBody>
      </p:sp>
      <p:sp>
        <p:nvSpPr>
          <p:cNvPr id="1048961" name="Chỗ dành sẵn cho Nội dung 2"/>
          <p:cNvSpPr>
            <a:spLocks noGrp="1"/>
          </p:cNvSpPr>
          <p:nvPr>
            <p:ph sz="half" idx="1"/>
          </p:nvPr>
        </p:nvSpPr>
        <p:spPr>
          <a:xfrm>
            <a:off x="1908175" y="1600200"/>
            <a:ext cx="33131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1048962" name="Chỗ dành sẵn cho Nội dung 3"/>
          <p:cNvSpPr>
            <a:spLocks noGrp="1"/>
          </p:cNvSpPr>
          <p:nvPr>
            <p:ph sz="half" idx="2"/>
          </p:nvPr>
        </p:nvSpPr>
        <p:spPr>
          <a:xfrm>
            <a:off x="5373688" y="1600200"/>
            <a:ext cx="33131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1048963" name="Rectangle 4"/>
          <p:cNvSpPr>
            <a:spLocks noGrp="1" noChangeArrowheads="1"/>
          </p:cNvSpPr>
          <p:nvPr>
            <p:ph type="dt" sz="half" idx="10"/>
          </p:nvPr>
        </p:nvSpPr>
        <p:spPr/>
        <p:txBody>
          <a:bodyPr/>
          <a:lstStyle/>
          <a:p>
            <a:endParaRPr lang="ru-RU">
              <a:solidFill>
                <a:srgbClr val="000000"/>
              </a:solidFill>
            </a:endParaRPr>
          </a:p>
        </p:txBody>
      </p:sp>
      <p:sp>
        <p:nvSpPr>
          <p:cNvPr id="1048964" name="Rectangle 5"/>
          <p:cNvSpPr>
            <a:spLocks noGrp="1" noChangeArrowheads="1"/>
          </p:cNvSpPr>
          <p:nvPr>
            <p:ph type="ftr" sz="quarter" idx="11"/>
          </p:nvPr>
        </p:nvSpPr>
        <p:spPr/>
        <p:txBody>
          <a:bodyPr/>
          <a:lstStyle/>
          <a:p>
            <a:endParaRPr lang="ru-RU">
              <a:solidFill>
                <a:srgbClr val="000000"/>
              </a:solidFill>
            </a:endParaRPr>
          </a:p>
        </p:txBody>
      </p:sp>
      <p:sp>
        <p:nvSpPr>
          <p:cNvPr id="1048965" name="Rectangle 6"/>
          <p:cNvSpPr>
            <a:spLocks noGrp="1" noChangeArrowheads="1"/>
          </p:cNvSpPr>
          <p:nvPr>
            <p:ph type="sldNum" sz="quarter" idx="12"/>
          </p:nvPr>
        </p:nvSpPr>
        <p:spPr/>
        <p:txBody>
          <a:bodyPr/>
          <a:lstStyle/>
          <a:p>
            <a:fld id="{7AAED28A-251D-4345-9823-02D8DAC4998C}" type="slidenum">
              <a:rPr lang="ru-RU">
                <a:solidFill>
                  <a:srgbClr val="000000"/>
                </a:solidFill>
              </a:rPr>
              <a:pPr/>
              <a:t>‹#›</a:t>
            </a:fld>
            <a:endParaRPr lang="ru-RU">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1048929" name="Tiêu đề 1"/>
          <p:cNvSpPr>
            <a:spLocks noGrp="1"/>
          </p:cNvSpPr>
          <p:nvPr>
            <p:ph type="title"/>
          </p:nvPr>
        </p:nvSpPr>
        <p:spPr>
          <a:xfrm>
            <a:off x="457200" y="274638"/>
            <a:ext cx="8229600" cy="1143000"/>
          </a:xfrm>
        </p:spPr>
        <p:txBody>
          <a:bodyPr/>
          <a:lstStyle/>
          <a:p>
            <a:r>
              <a:rPr lang="vi-VN"/>
              <a:t>Bấm &amp; sửa kiểu tiêu đề</a:t>
            </a:r>
            <a:endParaRPr lang="en-US"/>
          </a:p>
        </p:txBody>
      </p:sp>
      <p:sp>
        <p:nvSpPr>
          <p:cNvPr id="1048930" name="Chỗ dành sẵn cho Văn bản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1048931" name="Chỗ dành sẵn cho Nội dung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1048932" name="Chỗ dành sẵn cho Văn bản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1048933" name="Chỗ dành sẵn cho Nội dung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1048934" name="Rectangle 4"/>
          <p:cNvSpPr>
            <a:spLocks noGrp="1" noChangeArrowheads="1"/>
          </p:cNvSpPr>
          <p:nvPr>
            <p:ph type="dt" sz="half" idx="10"/>
          </p:nvPr>
        </p:nvSpPr>
        <p:spPr/>
        <p:txBody>
          <a:bodyPr/>
          <a:lstStyle/>
          <a:p>
            <a:endParaRPr lang="ru-RU">
              <a:solidFill>
                <a:srgbClr val="000000"/>
              </a:solidFill>
            </a:endParaRPr>
          </a:p>
        </p:txBody>
      </p:sp>
      <p:sp>
        <p:nvSpPr>
          <p:cNvPr id="1048935" name="Rectangle 5"/>
          <p:cNvSpPr>
            <a:spLocks noGrp="1" noChangeArrowheads="1"/>
          </p:cNvSpPr>
          <p:nvPr>
            <p:ph type="ftr" sz="quarter" idx="11"/>
          </p:nvPr>
        </p:nvSpPr>
        <p:spPr/>
        <p:txBody>
          <a:bodyPr/>
          <a:lstStyle/>
          <a:p>
            <a:endParaRPr lang="ru-RU">
              <a:solidFill>
                <a:srgbClr val="000000"/>
              </a:solidFill>
            </a:endParaRPr>
          </a:p>
        </p:txBody>
      </p:sp>
      <p:sp>
        <p:nvSpPr>
          <p:cNvPr id="1048936" name="Rectangle 6"/>
          <p:cNvSpPr>
            <a:spLocks noGrp="1" noChangeArrowheads="1"/>
          </p:cNvSpPr>
          <p:nvPr>
            <p:ph type="sldNum" sz="quarter" idx="12"/>
          </p:nvPr>
        </p:nvSpPr>
        <p:spPr/>
        <p:txBody>
          <a:bodyPr/>
          <a:lstStyle/>
          <a:p>
            <a:fld id="{4EB6245E-E39D-473A-BF21-0CB4BC980665}" type="slidenum">
              <a:rPr lang="ru-RU">
                <a:solidFill>
                  <a:srgbClr val="000000"/>
                </a:solidFill>
              </a:rPr>
              <a:pPr/>
              <a:t>‹#›</a:t>
            </a:fld>
            <a:endParaRPr lang="ru-RU">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48595" name="Title 1"/>
          <p:cNvSpPr>
            <a:spLocks noGrp="1"/>
          </p:cNvSpPr>
          <p:nvPr>
            <p:ph type="title"/>
          </p:nvPr>
        </p:nvSpPr>
        <p:spPr/>
        <p:txBody>
          <a:bodyPr/>
          <a:lstStyle/>
          <a:p>
            <a:r>
              <a:rPr kumimoji="0" lang="en-US"/>
              <a:t>Click to edit Master title style</a:t>
            </a:r>
          </a:p>
        </p:txBody>
      </p:sp>
      <p:sp>
        <p:nvSpPr>
          <p:cNvPr id="1048596"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48597" name="Date Placeholder 6"/>
          <p:cNvSpPr>
            <a:spLocks noGrp="1"/>
          </p:cNvSpPr>
          <p:nvPr>
            <p:ph type="dt" sz="half" idx="14"/>
          </p:nvPr>
        </p:nvSpPr>
        <p:spPr/>
        <p:txBody>
          <a:bodyPr rtlCol="0"/>
          <a:lstStyle/>
          <a:p>
            <a:fld id="{20C5791E-6336-4E7F-B1A6-D5575DF7BC1D}" type="datetimeFigureOut">
              <a:rPr lang="en-US" smtClean="0"/>
              <a:pPr/>
              <a:t>12/3/2021</a:t>
            </a:fld>
            <a:endParaRPr lang="vi-VN"/>
          </a:p>
        </p:txBody>
      </p:sp>
      <p:sp>
        <p:nvSpPr>
          <p:cNvPr id="1048598" name="Slide Number Placeholder 8"/>
          <p:cNvSpPr>
            <a:spLocks noGrp="1"/>
          </p:cNvSpPr>
          <p:nvPr>
            <p:ph type="sldNum" sz="quarter" idx="15"/>
          </p:nvPr>
        </p:nvSpPr>
        <p:spPr/>
        <p:txBody>
          <a:bodyPr rtlCol="0"/>
          <a:lstStyle/>
          <a:p>
            <a:fld id="{787D5A6F-AF53-46D4-8FBC-1B9FB882FFD0}" type="slidenum">
              <a:rPr lang="vi-VN" smtClean="0"/>
              <a:pPr/>
              <a:t>‹#›</a:t>
            </a:fld>
            <a:endParaRPr lang="vi-VN"/>
          </a:p>
        </p:txBody>
      </p:sp>
      <p:sp>
        <p:nvSpPr>
          <p:cNvPr id="1048599" name="Footer Placeholder 9"/>
          <p:cNvSpPr>
            <a:spLocks noGrp="1"/>
          </p:cNvSpPr>
          <p:nvPr>
            <p:ph type="ftr" sz="quarter" idx="16"/>
          </p:nvPr>
        </p:nvSpPr>
        <p:spPr/>
        <p:txBody>
          <a:bodyPr rtlCol="0"/>
          <a:lstStyle/>
          <a:p>
            <a:endParaRPr lang="vi-V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1048956" name="Tiêu đề 1"/>
          <p:cNvSpPr>
            <a:spLocks noGrp="1"/>
          </p:cNvSpPr>
          <p:nvPr>
            <p:ph type="title"/>
          </p:nvPr>
        </p:nvSpPr>
        <p:spPr/>
        <p:txBody>
          <a:bodyPr/>
          <a:lstStyle/>
          <a:p>
            <a:r>
              <a:rPr lang="vi-VN"/>
              <a:t>Bấm &amp; sửa kiểu tiêu đề</a:t>
            </a:r>
            <a:endParaRPr lang="en-US"/>
          </a:p>
        </p:txBody>
      </p:sp>
      <p:sp>
        <p:nvSpPr>
          <p:cNvPr id="1048957" name="Rectangle 4"/>
          <p:cNvSpPr>
            <a:spLocks noGrp="1" noChangeArrowheads="1"/>
          </p:cNvSpPr>
          <p:nvPr>
            <p:ph type="dt" sz="half" idx="10"/>
          </p:nvPr>
        </p:nvSpPr>
        <p:spPr/>
        <p:txBody>
          <a:bodyPr/>
          <a:lstStyle/>
          <a:p>
            <a:endParaRPr lang="ru-RU">
              <a:solidFill>
                <a:srgbClr val="000000"/>
              </a:solidFill>
            </a:endParaRPr>
          </a:p>
        </p:txBody>
      </p:sp>
      <p:sp>
        <p:nvSpPr>
          <p:cNvPr id="1048958" name="Rectangle 5"/>
          <p:cNvSpPr>
            <a:spLocks noGrp="1" noChangeArrowheads="1"/>
          </p:cNvSpPr>
          <p:nvPr>
            <p:ph type="ftr" sz="quarter" idx="11"/>
          </p:nvPr>
        </p:nvSpPr>
        <p:spPr/>
        <p:txBody>
          <a:bodyPr/>
          <a:lstStyle/>
          <a:p>
            <a:endParaRPr lang="ru-RU">
              <a:solidFill>
                <a:srgbClr val="000000"/>
              </a:solidFill>
            </a:endParaRPr>
          </a:p>
        </p:txBody>
      </p:sp>
      <p:sp>
        <p:nvSpPr>
          <p:cNvPr id="1048959" name="Rectangle 6"/>
          <p:cNvSpPr>
            <a:spLocks noGrp="1" noChangeArrowheads="1"/>
          </p:cNvSpPr>
          <p:nvPr>
            <p:ph type="sldNum" sz="quarter" idx="12"/>
          </p:nvPr>
        </p:nvSpPr>
        <p:spPr/>
        <p:txBody>
          <a:bodyPr/>
          <a:lstStyle/>
          <a:p>
            <a:fld id="{E4D35868-C81A-4978-8EC7-6E993506B8C0}" type="slidenum">
              <a:rPr lang="ru-RU">
                <a:solidFill>
                  <a:srgbClr val="000000"/>
                </a:solidFill>
              </a:rPr>
              <a:pPr/>
              <a:t>‹#›</a:t>
            </a:fld>
            <a:endParaRPr lang="ru-RU">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1048948" name="Rectangle 4"/>
          <p:cNvSpPr>
            <a:spLocks noGrp="1" noChangeArrowheads="1"/>
          </p:cNvSpPr>
          <p:nvPr>
            <p:ph type="dt" sz="half" idx="10"/>
          </p:nvPr>
        </p:nvSpPr>
        <p:spPr/>
        <p:txBody>
          <a:bodyPr/>
          <a:lstStyle/>
          <a:p>
            <a:endParaRPr lang="ru-RU">
              <a:solidFill>
                <a:srgbClr val="000000"/>
              </a:solidFill>
            </a:endParaRPr>
          </a:p>
        </p:txBody>
      </p:sp>
      <p:sp>
        <p:nvSpPr>
          <p:cNvPr id="1048949" name="Rectangle 5"/>
          <p:cNvSpPr>
            <a:spLocks noGrp="1" noChangeArrowheads="1"/>
          </p:cNvSpPr>
          <p:nvPr>
            <p:ph type="ftr" sz="quarter" idx="11"/>
          </p:nvPr>
        </p:nvSpPr>
        <p:spPr/>
        <p:txBody>
          <a:bodyPr/>
          <a:lstStyle/>
          <a:p>
            <a:endParaRPr lang="ru-RU">
              <a:solidFill>
                <a:srgbClr val="000000"/>
              </a:solidFill>
            </a:endParaRPr>
          </a:p>
        </p:txBody>
      </p:sp>
      <p:sp>
        <p:nvSpPr>
          <p:cNvPr id="1048950" name="Rectangle 6"/>
          <p:cNvSpPr>
            <a:spLocks noGrp="1" noChangeArrowheads="1"/>
          </p:cNvSpPr>
          <p:nvPr>
            <p:ph type="sldNum" sz="quarter" idx="12"/>
          </p:nvPr>
        </p:nvSpPr>
        <p:spPr/>
        <p:txBody>
          <a:bodyPr/>
          <a:lstStyle/>
          <a:p>
            <a:fld id="{631E5104-C438-4421-82E5-3793D6EA9233}" type="slidenum">
              <a:rPr lang="ru-RU">
                <a:solidFill>
                  <a:srgbClr val="000000"/>
                </a:solidFill>
              </a:rPr>
              <a:pPr/>
              <a:t>‹#›</a:t>
            </a:fld>
            <a:endParaRPr lang="ru-RU">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1048976" name="Tiêu đề 1"/>
          <p:cNvSpPr>
            <a:spLocks noGrp="1"/>
          </p:cNvSpPr>
          <p:nvPr>
            <p:ph type="title"/>
          </p:nvPr>
        </p:nvSpPr>
        <p:spPr>
          <a:xfrm>
            <a:off x="457200" y="273050"/>
            <a:ext cx="3008313" cy="1162050"/>
          </a:xfrm>
        </p:spPr>
        <p:txBody>
          <a:bodyPr anchor="b"/>
          <a:lstStyle>
            <a:lvl1pPr algn="l">
              <a:defRPr sz="2000" b="1"/>
            </a:lvl1pPr>
          </a:lstStyle>
          <a:p>
            <a:r>
              <a:rPr lang="vi-VN"/>
              <a:t>Bấm &amp; sửa kiểu tiêu đề</a:t>
            </a:r>
            <a:endParaRPr lang="en-US"/>
          </a:p>
        </p:txBody>
      </p:sp>
      <p:sp>
        <p:nvSpPr>
          <p:cNvPr id="1048977" name="Chỗ dành sẵn cho Nội dung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1048978" name="Chỗ dành sẵn cho Văn bản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1048979" name="Rectangle 4"/>
          <p:cNvSpPr>
            <a:spLocks noGrp="1" noChangeArrowheads="1"/>
          </p:cNvSpPr>
          <p:nvPr>
            <p:ph type="dt" sz="half" idx="10"/>
          </p:nvPr>
        </p:nvSpPr>
        <p:spPr/>
        <p:txBody>
          <a:bodyPr/>
          <a:lstStyle/>
          <a:p>
            <a:endParaRPr lang="ru-RU">
              <a:solidFill>
                <a:srgbClr val="000000"/>
              </a:solidFill>
            </a:endParaRPr>
          </a:p>
        </p:txBody>
      </p:sp>
      <p:sp>
        <p:nvSpPr>
          <p:cNvPr id="1048980" name="Rectangle 5"/>
          <p:cNvSpPr>
            <a:spLocks noGrp="1" noChangeArrowheads="1"/>
          </p:cNvSpPr>
          <p:nvPr>
            <p:ph type="ftr" sz="quarter" idx="11"/>
          </p:nvPr>
        </p:nvSpPr>
        <p:spPr/>
        <p:txBody>
          <a:bodyPr/>
          <a:lstStyle/>
          <a:p>
            <a:endParaRPr lang="ru-RU">
              <a:solidFill>
                <a:srgbClr val="000000"/>
              </a:solidFill>
            </a:endParaRPr>
          </a:p>
        </p:txBody>
      </p:sp>
      <p:sp>
        <p:nvSpPr>
          <p:cNvPr id="1048981" name="Rectangle 6"/>
          <p:cNvSpPr>
            <a:spLocks noGrp="1" noChangeArrowheads="1"/>
          </p:cNvSpPr>
          <p:nvPr>
            <p:ph type="sldNum" sz="quarter" idx="12"/>
          </p:nvPr>
        </p:nvSpPr>
        <p:spPr/>
        <p:txBody>
          <a:bodyPr/>
          <a:lstStyle/>
          <a:p>
            <a:fld id="{AF1161CF-1CEB-4555-94C8-0903A7D3FBFB}" type="slidenum">
              <a:rPr lang="ru-RU">
                <a:solidFill>
                  <a:srgbClr val="000000"/>
                </a:solidFill>
              </a:rPr>
              <a:pPr/>
              <a:t>‹#›</a:t>
            </a:fld>
            <a:endParaRPr lang="ru-RU">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1048942" name="Tiêu đề 1"/>
          <p:cNvSpPr>
            <a:spLocks noGrp="1"/>
          </p:cNvSpPr>
          <p:nvPr>
            <p:ph type="title"/>
          </p:nvPr>
        </p:nvSpPr>
        <p:spPr>
          <a:xfrm>
            <a:off x="1792288" y="4800600"/>
            <a:ext cx="5486400" cy="566738"/>
          </a:xfrm>
        </p:spPr>
        <p:txBody>
          <a:bodyPr anchor="b"/>
          <a:lstStyle>
            <a:lvl1pPr algn="l">
              <a:defRPr sz="2000" b="1"/>
            </a:lvl1pPr>
          </a:lstStyle>
          <a:p>
            <a:r>
              <a:rPr lang="vi-VN"/>
              <a:t>Bấm &amp; sửa kiểu tiêu đề</a:t>
            </a:r>
            <a:endParaRPr lang="en-US"/>
          </a:p>
        </p:txBody>
      </p:sp>
      <p:sp>
        <p:nvSpPr>
          <p:cNvPr id="1048943" name="Chỗ dành sẵn cho Hình ảnh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1048944" name="Chỗ dành sẵn cho Văn bản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1048945" name="Rectangle 4"/>
          <p:cNvSpPr>
            <a:spLocks noGrp="1" noChangeArrowheads="1"/>
          </p:cNvSpPr>
          <p:nvPr>
            <p:ph type="dt" sz="half" idx="10"/>
          </p:nvPr>
        </p:nvSpPr>
        <p:spPr/>
        <p:txBody>
          <a:bodyPr/>
          <a:lstStyle/>
          <a:p>
            <a:endParaRPr lang="ru-RU">
              <a:solidFill>
                <a:srgbClr val="000000"/>
              </a:solidFill>
            </a:endParaRPr>
          </a:p>
        </p:txBody>
      </p:sp>
      <p:sp>
        <p:nvSpPr>
          <p:cNvPr id="1048946" name="Rectangle 5"/>
          <p:cNvSpPr>
            <a:spLocks noGrp="1" noChangeArrowheads="1"/>
          </p:cNvSpPr>
          <p:nvPr>
            <p:ph type="ftr" sz="quarter" idx="11"/>
          </p:nvPr>
        </p:nvSpPr>
        <p:spPr/>
        <p:txBody>
          <a:bodyPr/>
          <a:lstStyle/>
          <a:p>
            <a:endParaRPr lang="ru-RU">
              <a:solidFill>
                <a:srgbClr val="000000"/>
              </a:solidFill>
            </a:endParaRPr>
          </a:p>
        </p:txBody>
      </p:sp>
      <p:sp>
        <p:nvSpPr>
          <p:cNvPr id="1048947" name="Rectangle 6"/>
          <p:cNvSpPr>
            <a:spLocks noGrp="1" noChangeArrowheads="1"/>
          </p:cNvSpPr>
          <p:nvPr>
            <p:ph type="sldNum" sz="quarter" idx="12"/>
          </p:nvPr>
        </p:nvSpPr>
        <p:spPr/>
        <p:txBody>
          <a:bodyPr/>
          <a:lstStyle/>
          <a:p>
            <a:fld id="{E029D898-4463-4872-9F34-33AB8916BAF2}" type="slidenum">
              <a:rPr lang="ru-RU">
                <a:solidFill>
                  <a:srgbClr val="000000"/>
                </a:solidFill>
              </a:rPr>
              <a:pPr/>
              <a:t>‹#›</a:t>
            </a:fld>
            <a:endParaRPr lang="ru-RU">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1048951" name="Tiêu đề 1"/>
          <p:cNvSpPr>
            <a:spLocks noGrp="1"/>
          </p:cNvSpPr>
          <p:nvPr>
            <p:ph type="title"/>
          </p:nvPr>
        </p:nvSpPr>
        <p:spPr/>
        <p:txBody>
          <a:bodyPr/>
          <a:lstStyle/>
          <a:p>
            <a:r>
              <a:rPr lang="vi-VN"/>
              <a:t>Bấm &amp; sửa kiểu tiêu đề</a:t>
            </a:r>
            <a:endParaRPr lang="en-US"/>
          </a:p>
        </p:txBody>
      </p:sp>
      <p:sp>
        <p:nvSpPr>
          <p:cNvPr id="1048952" name="Chỗ dành sẵn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1048953" name="Rectangle 4"/>
          <p:cNvSpPr>
            <a:spLocks noGrp="1" noChangeArrowheads="1"/>
          </p:cNvSpPr>
          <p:nvPr>
            <p:ph type="dt" sz="half" idx="10"/>
          </p:nvPr>
        </p:nvSpPr>
        <p:spPr/>
        <p:txBody>
          <a:bodyPr/>
          <a:lstStyle/>
          <a:p>
            <a:endParaRPr lang="ru-RU">
              <a:solidFill>
                <a:srgbClr val="000000"/>
              </a:solidFill>
            </a:endParaRPr>
          </a:p>
        </p:txBody>
      </p:sp>
      <p:sp>
        <p:nvSpPr>
          <p:cNvPr id="1048954" name="Rectangle 5"/>
          <p:cNvSpPr>
            <a:spLocks noGrp="1" noChangeArrowheads="1"/>
          </p:cNvSpPr>
          <p:nvPr>
            <p:ph type="ftr" sz="quarter" idx="11"/>
          </p:nvPr>
        </p:nvSpPr>
        <p:spPr/>
        <p:txBody>
          <a:bodyPr/>
          <a:lstStyle/>
          <a:p>
            <a:endParaRPr lang="ru-RU">
              <a:solidFill>
                <a:srgbClr val="000000"/>
              </a:solidFill>
            </a:endParaRPr>
          </a:p>
        </p:txBody>
      </p:sp>
      <p:sp>
        <p:nvSpPr>
          <p:cNvPr id="1048955" name="Rectangle 6"/>
          <p:cNvSpPr>
            <a:spLocks noGrp="1" noChangeArrowheads="1"/>
          </p:cNvSpPr>
          <p:nvPr>
            <p:ph type="sldNum" sz="quarter" idx="12"/>
          </p:nvPr>
        </p:nvSpPr>
        <p:spPr/>
        <p:txBody>
          <a:bodyPr/>
          <a:lstStyle/>
          <a:p>
            <a:fld id="{243EC853-E433-4A11-B268-A821395A58DA}" type="slidenum">
              <a:rPr lang="ru-RU">
                <a:solidFill>
                  <a:srgbClr val="000000"/>
                </a:solidFill>
              </a:rPr>
              <a:pPr/>
              <a:t>‹#›</a:t>
            </a:fld>
            <a:endParaRPr lang="ru-RU">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1048937" name="Tiêu đề Dọc 1"/>
          <p:cNvSpPr>
            <a:spLocks noGrp="1"/>
          </p:cNvSpPr>
          <p:nvPr>
            <p:ph type="title" orient="vert"/>
          </p:nvPr>
        </p:nvSpPr>
        <p:spPr>
          <a:xfrm>
            <a:off x="6992938" y="274638"/>
            <a:ext cx="1693862" cy="5851525"/>
          </a:xfrm>
        </p:spPr>
        <p:txBody>
          <a:bodyPr vert="eaVert"/>
          <a:lstStyle/>
          <a:p>
            <a:r>
              <a:rPr lang="vi-VN"/>
              <a:t>Bấm &amp; sửa kiểu tiêu đề</a:t>
            </a:r>
            <a:endParaRPr lang="en-US"/>
          </a:p>
        </p:txBody>
      </p:sp>
      <p:sp>
        <p:nvSpPr>
          <p:cNvPr id="1048938" name="Chỗ dành sẵn cho Văn bản Dọc 2"/>
          <p:cNvSpPr>
            <a:spLocks noGrp="1"/>
          </p:cNvSpPr>
          <p:nvPr>
            <p:ph type="body" orient="vert" idx="1"/>
          </p:nvPr>
        </p:nvSpPr>
        <p:spPr>
          <a:xfrm>
            <a:off x="1908175" y="274638"/>
            <a:ext cx="4932363"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1048939" name="Rectangle 4"/>
          <p:cNvSpPr>
            <a:spLocks noGrp="1" noChangeArrowheads="1"/>
          </p:cNvSpPr>
          <p:nvPr>
            <p:ph type="dt" sz="half" idx="10"/>
          </p:nvPr>
        </p:nvSpPr>
        <p:spPr/>
        <p:txBody>
          <a:bodyPr/>
          <a:lstStyle/>
          <a:p>
            <a:endParaRPr lang="ru-RU">
              <a:solidFill>
                <a:srgbClr val="000000"/>
              </a:solidFill>
            </a:endParaRPr>
          </a:p>
        </p:txBody>
      </p:sp>
      <p:sp>
        <p:nvSpPr>
          <p:cNvPr id="1048940" name="Rectangle 5"/>
          <p:cNvSpPr>
            <a:spLocks noGrp="1" noChangeArrowheads="1"/>
          </p:cNvSpPr>
          <p:nvPr>
            <p:ph type="ftr" sz="quarter" idx="11"/>
          </p:nvPr>
        </p:nvSpPr>
        <p:spPr/>
        <p:txBody>
          <a:bodyPr/>
          <a:lstStyle/>
          <a:p>
            <a:endParaRPr lang="ru-RU">
              <a:solidFill>
                <a:srgbClr val="000000"/>
              </a:solidFill>
            </a:endParaRPr>
          </a:p>
        </p:txBody>
      </p:sp>
      <p:sp>
        <p:nvSpPr>
          <p:cNvPr id="1048941" name="Rectangle 6"/>
          <p:cNvSpPr>
            <a:spLocks noGrp="1" noChangeArrowheads="1"/>
          </p:cNvSpPr>
          <p:nvPr>
            <p:ph type="sldNum" sz="quarter" idx="12"/>
          </p:nvPr>
        </p:nvSpPr>
        <p:spPr/>
        <p:txBody>
          <a:bodyPr/>
          <a:lstStyle/>
          <a:p>
            <a:fld id="{B30EF5B3-B04E-49B0-BE3F-88C80C8B0E26}" type="slidenum">
              <a:rPr lang="ru-RU">
                <a:solidFill>
                  <a:srgbClr val="000000"/>
                </a:solidFill>
              </a:rPr>
              <a:pPr/>
              <a:t>‹#›</a:t>
            </a:fld>
            <a:endParaRPr lang="ru-RU">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048860"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a:t>Click to edit Master title style</a:t>
            </a:r>
          </a:p>
        </p:txBody>
      </p:sp>
      <p:sp>
        <p:nvSpPr>
          <p:cNvPr id="1048861"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048862" name="Date Placeholder 3"/>
          <p:cNvSpPr>
            <a:spLocks noGrp="1"/>
          </p:cNvSpPr>
          <p:nvPr>
            <p:ph type="dt" sz="half" idx="10"/>
          </p:nvPr>
        </p:nvSpPr>
        <p:spPr bwMode="auto">
          <a:xfrm rot="5400000">
            <a:off x="7763256" y="1170432"/>
            <a:ext cx="2286000" cy="381000"/>
          </a:xfrm>
        </p:spPr>
        <p:txBody>
          <a:bodyPr/>
          <a:lstStyle/>
          <a:p>
            <a:fld id="{20C5791E-6336-4E7F-B1A6-D5575DF7BC1D}" type="datetimeFigureOut">
              <a:rPr lang="en-US" smtClean="0"/>
              <a:pPr/>
              <a:t>12/3/2021</a:t>
            </a:fld>
            <a:endParaRPr lang="vi-VN"/>
          </a:p>
        </p:txBody>
      </p:sp>
      <p:sp>
        <p:nvSpPr>
          <p:cNvPr id="1048863" name="Footer Placeholder 4"/>
          <p:cNvSpPr>
            <a:spLocks noGrp="1"/>
          </p:cNvSpPr>
          <p:nvPr>
            <p:ph type="ftr" sz="quarter" idx="11"/>
          </p:nvPr>
        </p:nvSpPr>
        <p:spPr bwMode="auto">
          <a:xfrm rot="5400000">
            <a:off x="7077456" y="4178808"/>
            <a:ext cx="3657600" cy="384048"/>
          </a:xfrm>
        </p:spPr>
        <p:txBody>
          <a:bodyPr/>
          <a:lstStyle/>
          <a:p>
            <a:endParaRPr lang="vi-VN"/>
          </a:p>
        </p:txBody>
      </p:sp>
      <p:sp>
        <p:nvSpPr>
          <p:cNvPr id="1048864"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48865"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48866"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48867"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48868"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48869"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48870"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48871"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48872"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48873"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48874"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48875"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48876"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48877"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48878"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48879"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48880" name="Slide Number Placeholder 5"/>
          <p:cNvSpPr>
            <a:spLocks noGrp="1"/>
          </p:cNvSpPr>
          <p:nvPr>
            <p:ph type="sldNum" sz="quarter" idx="12"/>
          </p:nvPr>
        </p:nvSpPr>
        <p:spPr bwMode="auto">
          <a:xfrm>
            <a:off x="1340616" y="4928702"/>
            <a:ext cx="609600" cy="517524"/>
          </a:xfrm>
        </p:spPr>
        <p:txBody>
          <a:bodyPr/>
          <a:lstStyle/>
          <a:p>
            <a:fld id="{787D5A6F-AF53-46D4-8FBC-1B9FB882FFD0}" type="slidenum">
              <a:rPr lang="vi-VN" smtClean="0"/>
              <a:pPr/>
              <a:t>‹#›</a:t>
            </a:fld>
            <a:endParaRPr lang="vi-VN"/>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48854" name="Title 1"/>
          <p:cNvSpPr>
            <a:spLocks noGrp="1"/>
          </p:cNvSpPr>
          <p:nvPr>
            <p:ph type="title"/>
          </p:nvPr>
        </p:nvSpPr>
        <p:spPr/>
        <p:txBody>
          <a:bodyPr/>
          <a:lstStyle/>
          <a:p>
            <a:r>
              <a:rPr kumimoji="0" lang="en-US"/>
              <a:t>Click to edit Master title style</a:t>
            </a:r>
          </a:p>
        </p:txBody>
      </p:sp>
      <p:sp>
        <p:nvSpPr>
          <p:cNvPr id="1048855" name="Date Placeholder 4"/>
          <p:cNvSpPr>
            <a:spLocks noGrp="1"/>
          </p:cNvSpPr>
          <p:nvPr>
            <p:ph type="dt" sz="half" idx="10"/>
          </p:nvPr>
        </p:nvSpPr>
        <p:spPr/>
        <p:txBody>
          <a:bodyPr/>
          <a:lstStyle/>
          <a:p>
            <a:fld id="{20C5791E-6336-4E7F-B1A6-D5575DF7BC1D}" type="datetimeFigureOut">
              <a:rPr lang="en-US" smtClean="0"/>
              <a:pPr/>
              <a:t>12/3/2021</a:t>
            </a:fld>
            <a:endParaRPr lang="vi-VN"/>
          </a:p>
        </p:txBody>
      </p:sp>
      <p:sp>
        <p:nvSpPr>
          <p:cNvPr id="1048856" name="Footer Placeholder 5"/>
          <p:cNvSpPr>
            <a:spLocks noGrp="1"/>
          </p:cNvSpPr>
          <p:nvPr>
            <p:ph type="ftr" sz="quarter" idx="11"/>
          </p:nvPr>
        </p:nvSpPr>
        <p:spPr/>
        <p:txBody>
          <a:bodyPr/>
          <a:lstStyle/>
          <a:p>
            <a:endParaRPr lang="vi-VN"/>
          </a:p>
        </p:txBody>
      </p:sp>
      <p:sp>
        <p:nvSpPr>
          <p:cNvPr id="1048857" name="Slide Number Placeholder 6"/>
          <p:cNvSpPr>
            <a:spLocks noGrp="1"/>
          </p:cNvSpPr>
          <p:nvPr>
            <p:ph type="sldNum" sz="quarter" idx="12"/>
          </p:nvPr>
        </p:nvSpPr>
        <p:spPr/>
        <p:txBody>
          <a:bodyPr/>
          <a:lstStyle/>
          <a:p>
            <a:fld id="{787D5A6F-AF53-46D4-8FBC-1B9FB882FFD0}" type="slidenum">
              <a:rPr lang="vi-VN" smtClean="0"/>
              <a:pPr/>
              <a:t>‹#›</a:t>
            </a:fld>
            <a:endParaRPr lang="vi-VN"/>
          </a:p>
        </p:txBody>
      </p:sp>
      <p:sp>
        <p:nvSpPr>
          <p:cNvPr id="1048858" name="Content Placeholder 8"/>
          <p:cNvSpPr>
            <a:spLocks noGrp="1"/>
          </p:cNvSpPr>
          <p:nvPr>
            <p:ph sz="quarter" idx="1"/>
          </p:nvPr>
        </p:nvSpPr>
        <p:spPr>
          <a:xfrm>
            <a:off x="457200"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48859" name="Content Placeholder 10"/>
          <p:cNvSpPr>
            <a:spLocks noGrp="1"/>
          </p:cNvSpPr>
          <p:nvPr>
            <p:ph sz="quarter" idx="2"/>
          </p:nvPr>
        </p:nvSpPr>
        <p:spPr>
          <a:xfrm>
            <a:off x="4270248"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48921" name="Title 1"/>
          <p:cNvSpPr>
            <a:spLocks noGrp="1"/>
          </p:cNvSpPr>
          <p:nvPr>
            <p:ph type="title"/>
          </p:nvPr>
        </p:nvSpPr>
        <p:spPr>
          <a:xfrm>
            <a:off x="457200" y="273050"/>
            <a:ext cx="7543800" cy="1143000"/>
          </a:xfrm>
        </p:spPr>
        <p:txBody>
          <a:bodyPr anchor="b"/>
          <a:lstStyle/>
          <a:p>
            <a:r>
              <a:rPr kumimoji="0" lang="en-US"/>
              <a:t>Click to edit Master title style</a:t>
            </a:r>
          </a:p>
        </p:txBody>
      </p:sp>
      <p:sp>
        <p:nvSpPr>
          <p:cNvPr id="1048922" name="Date Placeholder 6"/>
          <p:cNvSpPr>
            <a:spLocks noGrp="1"/>
          </p:cNvSpPr>
          <p:nvPr>
            <p:ph type="dt" sz="half" idx="10"/>
          </p:nvPr>
        </p:nvSpPr>
        <p:spPr/>
        <p:txBody>
          <a:bodyPr/>
          <a:lstStyle/>
          <a:p>
            <a:fld id="{20C5791E-6336-4E7F-B1A6-D5575DF7BC1D}" type="datetimeFigureOut">
              <a:rPr lang="en-US" smtClean="0"/>
              <a:pPr/>
              <a:t>12/3/2021</a:t>
            </a:fld>
            <a:endParaRPr lang="vi-VN"/>
          </a:p>
        </p:txBody>
      </p:sp>
      <p:sp>
        <p:nvSpPr>
          <p:cNvPr id="1048923" name="Footer Placeholder 7"/>
          <p:cNvSpPr>
            <a:spLocks noGrp="1"/>
          </p:cNvSpPr>
          <p:nvPr>
            <p:ph type="ftr" sz="quarter" idx="11"/>
          </p:nvPr>
        </p:nvSpPr>
        <p:spPr/>
        <p:txBody>
          <a:bodyPr/>
          <a:lstStyle/>
          <a:p>
            <a:endParaRPr lang="vi-VN"/>
          </a:p>
        </p:txBody>
      </p:sp>
      <p:sp>
        <p:nvSpPr>
          <p:cNvPr id="1048924" name="Slide Number Placeholder 8"/>
          <p:cNvSpPr>
            <a:spLocks noGrp="1"/>
          </p:cNvSpPr>
          <p:nvPr>
            <p:ph type="sldNum" sz="quarter" idx="12"/>
          </p:nvPr>
        </p:nvSpPr>
        <p:spPr/>
        <p:txBody>
          <a:bodyPr/>
          <a:lstStyle/>
          <a:p>
            <a:fld id="{787D5A6F-AF53-46D4-8FBC-1B9FB882FFD0}" type="slidenum">
              <a:rPr lang="vi-VN" smtClean="0"/>
              <a:pPr/>
              <a:t>‹#›</a:t>
            </a:fld>
            <a:endParaRPr lang="vi-VN"/>
          </a:p>
        </p:txBody>
      </p:sp>
      <p:sp>
        <p:nvSpPr>
          <p:cNvPr id="1048925" name="Content Placeholder 10"/>
          <p:cNvSpPr>
            <a:spLocks noGrp="1"/>
          </p:cNvSpPr>
          <p:nvPr>
            <p:ph sz="quarter" idx="2"/>
          </p:nvPr>
        </p:nvSpPr>
        <p:spPr>
          <a:xfrm>
            <a:off x="457200"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48926" name="Content Placeholder 12"/>
          <p:cNvSpPr>
            <a:spLocks noGrp="1"/>
          </p:cNvSpPr>
          <p:nvPr>
            <p:ph sz="quarter" idx="4"/>
          </p:nvPr>
        </p:nvSpPr>
        <p:spPr>
          <a:xfrm>
            <a:off x="4371975"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48927"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048928"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48891" name="Title 1"/>
          <p:cNvSpPr>
            <a:spLocks noGrp="1"/>
          </p:cNvSpPr>
          <p:nvPr>
            <p:ph type="title"/>
          </p:nvPr>
        </p:nvSpPr>
        <p:spPr/>
        <p:txBody>
          <a:bodyPr/>
          <a:lstStyle/>
          <a:p>
            <a:r>
              <a:rPr kumimoji="0" lang="en-US"/>
              <a:t>Click to edit Master title style</a:t>
            </a:r>
          </a:p>
        </p:txBody>
      </p:sp>
      <p:sp>
        <p:nvSpPr>
          <p:cNvPr id="1048892" name="Date Placeholder 5"/>
          <p:cNvSpPr>
            <a:spLocks noGrp="1"/>
          </p:cNvSpPr>
          <p:nvPr>
            <p:ph type="dt" sz="half" idx="10"/>
          </p:nvPr>
        </p:nvSpPr>
        <p:spPr/>
        <p:txBody>
          <a:bodyPr rtlCol="0"/>
          <a:lstStyle/>
          <a:p>
            <a:fld id="{20C5791E-6336-4E7F-B1A6-D5575DF7BC1D}" type="datetimeFigureOut">
              <a:rPr lang="en-US" smtClean="0"/>
              <a:pPr/>
              <a:t>12/3/2021</a:t>
            </a:fld>
            <a:endParaRPr lang="vi-VN"/>
          </a:p>
        </p:txBody>
      </p:sp>
      <p:sp>
        <p:nvSpPr>
          <p:cNvPr id="1048893" name="Slide Number Placeholder 6"/>
          <p:cNvSpPr>
            <a:spLocks noGrp="1"/>
          </p:cNvSpPr>
          <p:nvPr>
            <p:ph type="sldNum" sz="quarter" idx="11"/>
          </p:nvPr>
        </p:nvSpPr>
        <p:spPr/>
        <p:txBody>
          <a:bodyPr rtlCol="0"/>
          <a:lstStyle/>
          <a:p>
            <a:fld id="{787D5A6F-AF53-46D4-8FBC-1B9FB882FFD0}" type="slidenum">
              <a:rPr lang="vi-VN" smtClean="0"/>
              <a:pPr/>
              <a:t>‹#›</a:t>
            </a:fld>
            <a:endParaRPr lang="vi-VN"/>
          </a:p>
        </p:txBody>
      </p:sp>
      <p:sp>
        <p:nvSpPr>
          <p:cNvPr id="1048894" name="Footer Placeholder 7"/>
          <p:cNvSpPr>
            <a:spLocks noGrp="1"/>
          </p:cNvSpPr>
          <p:nvPr>
            <p:ph type="ftr" sz="quarter" idx="12"/>
          </p:nvPr>
        </p:nvSpPr>
        <p:spPr/>
        <p:txBody>
          <a:bodyPr rtlCol="0"/>
          <a:lstStyle/>
          <a:p>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048587" name="Date Placeholder 1"/>
          <p:cNvSpPr>
            <a:spLocks noGrp="1"/>
          </p:cNvSpPr>
          <p:nvPr>
            <p:ph type="dt" sz="half" idx="10"/>
          </p:nvPr>
        </p:nvSpPr>
        <p:spPr/>
        <p:txBody>
          <a:bodyPr/>
          <a:lstStyle/>
          <a:p>
            <a:fld id="{20C5791E-6336-4E7F-B1A6-D5575DF7BC1D}" type="datetimeFigureOut">
              <a:rPr lang="en-US" smtClean="0"/>
              <a:pPr/>
              <a:t>12/3/2021</a:t>
            </a:fld>
            <a:endParaRPr lang="vi-VN"/>
          </a:p>
        </p:txBody>
      </p:sp>
      <p:sp>
        <p:nvSpPr>
          <p:cNvPr id="1048588" name="Footer Placeholder 2"/>
          <p:cNvSpPr>
            <a:spLocks noGrp="1"/>
          </p:cNvSpPr>
          <p:nvPr>
            <p:ph type="ftr" sz="quarter" idx="11"/>
          </p:nvPr>
        </p:nvSpPr>
        <p:spPr/>
        <p:txBody>
          <a:bodyPr/>
          <a:lstStyle/>
          <a:p>
            <a:endParaRPr lang="vi-VN"/>
          </a:p>
        </p:txBody>
      </p:sp>
      <p:sp>
        <p:nvSpPr>
          <p:cNvPr id="1048589" name="Slide Number Placeholder 3"/>
          <p:cNvSpPr>
            <a:spLocks noGrp="1"/>
          </p:cNvSpPr>
          <p:nvPr>
            <p:ph type="sldNum" sz="quarter" idx="12"/>
          </p:nvPr>
        </p:nvSpPr>
        <p:spPr/>
        <p:txBody>
          <a:bodyPr/>
          <a:lstStyle/>
          <a:p>
            <a:fld id="{787D5A6F-AF53-46D4-8FBC-1B9FB882FFD0}" type="slidenum">
              <a:rPr lang="vi-VN" smtClean="0"/>
              <a:pPr/>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48908"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048909"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a:t>Click to edit Master title style</a:t>
            </a:r>
          </a:p>
        </p:txBody>
      </p:sp>
      <p:sp>
        <p:nvSpPr>
          <p:cNvPr id="1048910"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048911"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048912"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048913"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48914"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48915"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48916"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48917" name="Content Placeholder 17"/>
          <p:cNvSpPr>
            <a:spLocks noGrp="1"/>
          </p:cNvSpPr>
          <p:nvPr>
            <p:ph sz="quarter" idx="1"/>
          </p:nvPr>
        </p:nvSpPr>
        <p:spPr>
          <a:xfrm>
            <a:off x="304800" y="274320"/>
            <a:ext cx="56388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48918" name="Date Placeholder 20"/>
          <p:cNvSpPr>
            <a:spLocks noGrp="1"/>
          </p:cNvSpPr>
          <p:nvPr>
            <p:ph type="dt" sz="half" idx="14"/>
          </p:nvPr>
        </p:nvSpPr>
        <p:spPr/>
        <p:txBody>
          <a:bodyPr rtlCol="0"/>
          <a:lstStyle/>
          <a:p>
            <a:fld id="{20C5791E-6336-4E7F-B1A6-D5575DF7BC1D}" type="datetimeFigureOut">
              <a:rPr lang="en-US" smtClean="0"/>
              <a:pPr/>
              <a:t>12/3/2021</a:t>
            </a:fld>
            <a:endParaRPr lang="vi-VN"/>
          </a:p>
        </p:txBody>
      </p:sp>
      <p:sp>
        <p:nvSpPr>
          <p:cNvPr id="1048919" name="Slide Number Placeholder 21"/>
          <p:cNvSpPr>
            <a:spLocks noGrp="1"/>
          </p:cNvSpPr>
          <p:nvPr>
            <p:ph type="sldNum" sz="quarter" idx="15"/>
          </p:nvPr>
        </p:nvSpPr>
        <p:spPr/>
        <p:txBody>
          <a:bodyPr rtlCol="0"/>
          <a:lstStyle/>
          <a:p>
            <a:fld id="{787D5A6F-AF53-46D4-8FBC-1B9FB882FFD0}" type="slidenum">
              <a:rPr lang="vi-VN" smtClean="0"/>
              <a:pPr/>
              <a:t>‹#›</a:t>
            </a:fld>
            <a:endParaRPr lang="vi-VN"/>
          </a:p>
        </p:txBody>
      </p:sp>
      <p:sp>
        <p:nvSpPr>
          <p:cNvPr id="1048920" name="Footer Placeholder 22"/>
          <p:cNvSpPr>
            <a:spLocks noGrp="1"/>
          </p:cNvSpPr>
          <p:nvPr>
            <p:ph type="ftr" sz="quarter" idx="16"/>
          </p:nvPr>
        </p:nvSpPr>
        <p:spPr/>
        <p:txBody>
          <a:bodyPr rtlCol="0"/>
          <a:lstStyle/>
          <a:p>
            <a:endParaRPr lang="vi-VN"/>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048895"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48896"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48897"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a:t>Click to edit Master title style</a:t>
            </a:r>
          </a:p>
        </p:txBody>
      </p:sp>
      <p:sp>
        <p:nvSpPr>
          <p:cNvPr id="1048898"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1048899"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4890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4890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4890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48903"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048904"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048905" name="Date Placeholder 16"/>
          <p:cNvSpPr>
            <a:spLocks noGrp="1"/>
          </p:cNvSpPr>
          <p:nvPr>
            <p:ph type="dt" sz="half" idx="10"/>
          </p:nvPr>
        </p:nvSpPr>
        <p:spPr/>
        <p:txBody>
          <a:bodyPr rtlCol="0"/>
          <a:lstStyle/>
          <a:p>
            <a:fld id="{20C5791E-6336-4E7F-B1A6-D5575DF7BC1D}" type="datetimeFigureOut">
              <a:rPr lang="en-US" smtClean="0"/>
              <a:pPr/>
              <a:t>12/3/2021</a:t>
            </a:fld>
            <a:endParaRPr lang="vi-VN"/>
          </a:p>
        </p:txBody>
      </p:sp>
      <p:sp>
        <p:nvSpPr>
          <p:cNvPr id="1048906" name="Slide Number Placeholder 17"/>
          <p:cNvSpPr>
            <a:spLocks noGrp="1"/>
          </p:cNvSpPr>
          <p:nvPr>
            <p:ph type="sldNum" sz="quarter" idx="11"/>
          </p:nvPr>
        </p:nvSpPr>
        <p:spPr/>
        <p:txBody>
          <a:bodyPr rtlCol="0"/>
          <a:lstStyle/>
          <a:p>
            <a:fld id="{787D5A6F-AF53-46D4-8FBC-1B9FB882FFD0}" type="slidenum">
              <a:rPr lang="vi-VN" smtClean="0"/>
              <a:pPr/>
              <a:t>‹#›</a:t>
            </a:fld>
            <a:endParaRPr lang="vi-VN"/>
          </a:p>
        </p:txBody>
      </p:sp>
      <p:sp>
        <p:nvSpPr>
          <p:cNvPr id="1048907" name="Footer Placeholder 20"/>
          <p:cNvSpPr>
            <a:spLocks noGrp="1"/>
          </p:cNvSpPr>
          <p:nvPr>
            <p:ph type="ftr" sz="quarter" idx="12"/>
          </p:nvPr>
        </p:nvSpPr>
        <p:spPr/>
        <p:txBody>
          <a:bodyPr rtlCol="0"/>
          <a:lstStyle/>
          <a:p>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048577"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a:t>Click to edit Master title style</a:t>
            </a:r>
          </a:p>
        </p:txBody>
      </p:sp>
      <p:sp>
        <p:nvSpPr>
          <p:cNvPr id="1048578"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48579"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20C5791E-6336-4E7F-B1A6-D5575DF7BC1D}" type="datetimeFigureOut">
              <a:rPr lang="en-US" smtClean="0"/>
              <a:pPr/>
              <a:t>12/3/2021</a:t>
            </a:fld>
            <a:endParaRPr lang="vi-VN"/>
          </a:p>
        </p:txBody>
      </p:sp>
      <p:sp>
        <p:nvSpPr>
          <p:cNvPr id="1048580"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vi-VN"/>
          </a:p>
        </p:txBody>
      </p:sp>
      <p:sp>
        <p:nvSpPr>
          <p:cNvPr id="1048581"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48582"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48583"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48584"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48585"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48586"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787D5A6F-AF53-46D4-8FBC-1B9FB882FFD0}" type="slidenum">
              <a:rPr lang="vi-VN" smtClean="0"/>
              <a:pPr/>
              <a:t>‹#›</a:t>
            </a:fld>
            <a:endParaRPr lang="vi-VN"/>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73" r:id="rId12"/>
    <p:sldLayoutId id="2147483674" r:id="rId13"/>
    <p:sldLayoutId id="2147483675" r:id="rId14"/>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8637" name="Rectangle 2"/>
          <p:cNvSpPr>
            <a:spLocks noGrp="1" noChangeArrowheads="1"/>
          </p:cNvSpPr>
          <p:nvPr>
            <p:ph type="title"/>
          </p:nvPr>
        </p:nvSpPr>
        <p:spPr bwMode="auto">
          <a:xfrm>
            <a:off x="1979613" y="274638"/>
            <a:ext cx="6707187"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1048638" name="Rectangle 3"/>
          <p:cNvSpPr>
            <a:spLocks noGrp="1" noChangeArrowheads="1"/>
          </p:cNvSpPr>
          <p:nvPr>
            <p:ph type="body" idx="1"/>
          </p:nvPr>
        </p:nvSpPr>
        <p:spPr bwMode="auto">
          <a:xfrm>
            <a:off x="1908175" y="1600200"/>
            <a:ext cx="6778625" cy="4525963"/>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p>
        </p:txBody>
      </p:sp>
      <p:sp>
        <p:nvSpPr>
          <p:cNvPr id="1048639"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0">
                <a:cs typeface="+mn-cs"/>
              </a:defRPr>
            </a:lvl1pPr>
          </a:lstStyle>
          <a:p>
            <a:pPr fontAlgn="base">
              <a:spcBef>
                <a:spcPct val="0"/>
              </a:spcBef>
              <a:spcAft>
                <a:spcPct val="0"/>
              </a:spcAft>
            </a:pPr>
            <a:endParaRPr lang="ru-RU">
              <a:solidFill>
                <a:srgbClr val="000000"/>
              </a:solidFill>
              <a:latin typeface="Arial" charset="0"/>
            </a:endParaRPr>
          </a:p>
        </p:txBody>
      </p:sp>
      <p:sp>
        <p:nvSpPr>
          <p:cNvPr id="1048640"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cs typeface="+mn-cs"/>
              </a:defRPr>
            </a:lvl1pPr>
          </a:lstStyle>
          <a:p>
            <a:pPr fontAlgn="base">
              <a:spcBef>
                <a:spcPct val="0"/>
              </a:spcBef>
              <a:spcAft>
                <a:spcPct val="0"/>
              </a:spcAft>
            </a:pPr>
            <a:endParaRPr lang="ru-RU">
              <a:solidFill>
                <a:srgbClr val="000000"/>
              </a:solidFill>
              <a:latin typeface="Arial" charset="0"/>
            </a:endParaRPr>
          </a:p>
        </p:txBody>
      </p:sp>
      <p:sp>
        <p:nvSpPr>
          <p:cNvPr id="1048641"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0">
                <a:cs typeface="+mn-cs"/>
              </a:defRPr>
            </a:lvl1pPr>
          </a:lstStyle>
          <a:p>
            <a:pPr fontAlgn="base">
              <a:spcBef>
                <a:spcPct val="0"/>
              </a:spcBef>
              <a:spcAft>
                <a:spcPct val="0"/>
              </a:spcAft>
            </a:pPr>
            <a:fld id="{8E98D4A7-53FB-4659-AB25-A1025BACD63D}" type="slidenum">
              <a:rPr lang="ru-RU">
                <a:solidFill>
                  <a:srgbClr val="000000"/>
                </a:solidFill>
                <a:latin typeface="Arial" charset="0"/>
              </a:rPr>
              <a:pPr fontAlgn="base">
                <a:spcBef>
                  <a:spcPct val="0"/>
                </a:spcBef>
                <a:spcAft>
                  <a:spcPct val="0"/>
                </a:spcAft>
              </a:pPr>
              <a:t>‹#›</a:t>
            </a:fld>
            <a:endParaRPr lang="ru-RU">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34" charset="0"/>
        </a:defRPr>
      </a:lvl2pPr>
      <a:lvl3pPr algn="ctr" rtl="0" eaLnBrk="0" fontAlgn="base" hangingPunct="0">
        <a:spcBef>
          <a:spcPct val="0"/>
        </a:spcBef>
        <a:spcAft>
          <a:spcPct val="0"/>
        </a:spcAft>
        <a:defRPr sz="4400">
          <a:solidFill>
            <a:schemeClr val="tx2"/>
          </a:solidFill>
          <a:latin typeface="Verdana" pitchFamily="34" charset="0"/>
        </a:defRPr>
      </a:lvl3pPr>
      <a:lvl4pPr algn="ctr" rtl="0" eaLnBrk="0" fontAlgn="base" hangingPunct="0">
        <a:spcBef>
          <a:spcPct val="0"/>
        </a:spcBef>
        <a:spcAft>
          <a:spcPct val="0"/>
        </a:spcAft>
        <a:defRPr sz="4400">
          <a:solidFill>
            <a:schemeClr val="tx2"/>
          </a:solidFill>
          <a:latin typeface="Verdana" pitchFamily="34" charset="0"/>
        </a:defRPr>
      </a:lvl4pPr>
      <a:lvl5pPr algn="ctr" rtl="0" eaLnBrk="0" fontAlgn="base" hangingPunct="0">
        <a:spcBef>
          <a:spcPct val="0"/>
        </a:spcBef>
        <a:spcAft>
          <a:spcPct val="0"/>
        </a:spcAft>
        <a:defRPr sz="4400">
          <a:solidFill>
            <a:schemeClr val="tx2"/>
          </a:solidFill>
          <a:latin typeface="Verdana" pitchFamily="34" charset="0"/>
        </a:defRPr>
      </a:lvl5pPr>
      <a:lvl6pPr marL="457200" algn="ctr" rtl="0" fontAlgn="base">
        <a:spcBef>
          <a:spcPct val="0"/>
        </a:spcBef>
        <a:spcAft>
          <a:spcPct val="0"/>
        </a:spcAft>
        <a:defRPr sz="4400">
          <a:solidFill>
            <a:schemeClr val="tx2"/>
          </a:solidFill>
          <a:latin typeface="Verdana" pitchFamily="34" charset="0"/>
        </a:defRPr>
      </a:lvl6pPr>
      <a:lvl7pPr marL="914400" algn="ctr" rtl="0" fontAlgn="base">
        <a:spcBef>
          <a:spcPct val="0"/>
        </a:spcBef>
        <a:spcAft>
          <a:spcPct val="0"/>
        </a:spcAft>
        <a:defRPr sz="4400">
          <a:solidFill>
            <a:schemeClr val="tx2"/>
          </a:solidFill>
          <a:latin typeface="Verdana" pitchFamily="34" charset="0"/>
        </a:defRPr>
      </a:lvl7pPr>
      <a:lvl8pPr marL="1371600" algn="ctr" rtl="0" fontAlgn="base">
        <a:spcBef>
          <a:spcPct val="0"/>
        </a:spcBef>
        <a:spcAft>
          <a:spcPct val="0"/>
        </a:spcAft>
        <a:defRPr sz="4400">
          <a:solidFill>
            <a:schemeClr val="tx2"/>
          </a:solidFill>
          <a:latin typeface="Verdana" pitchFamily="34" charset="0"/>
        </a:defRPr>
      </a:lvl8pPr>
      <a:lvl9pPr marL="1828800" algn="ctr" rtl="0" fontAlgn="base">
        <a:spcBef>
          <a:spcPct val="0"/>
        </a:spcBef>
        <a:spcAft>
          <a:spcPct val="0"/>
        </a:spcAft>
        <a:defRPr sz="4400">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com.vn/imgres?q=nong+no&amp;um=1&amp;hl=vi&amp;biw=819&amp;bih=442&amp;tbm=isch&amp;tbnid=dg--n8J8RZ9OcM:&amp;imgrefurl=http://ge.gate.vn/NewsDetail/2BB6EA0/la-thu-gui-ve-tu-tan-the-gioi-phan-3.aspx&amp;docid=ip--hksXmVTnWM&amp;imgurl=http://ge.gate.vn/Images/Editor/image/Indians.jpg&amp;w=500&amp;h=656&amp;ei=kZmbTrF6z5-JB6jR7KsC&amp;zoom=1"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5.jpeg"/><Relationship Id="rId7" Type="http://schemas.openxmlformats.org/officeDocument/2006/relationships/hyperlink" Target="http://upload.wikimedia.org/wikipedia/commons/c/c4/Front_of_the_Sorbonne.jpg"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hyperlink" Target="http://upload.wikimedia.org/wikipedia/commons/a/ac/SorbonneParis041130.JPG" TargetMode="External"/><Relationship Id="rId4" Type="http://schemas.openxmlformats.org/officeDocument/2006/relationships/image" Target="../media/image26.jpeg"/><Relationship Id="rId9" Type="http://schemas.openxmlformats.org/officeDocument/2006/relationships/slide" Target="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91" name="Title 1"/>
          <p:cNvSpPr>
            <a:spLocks noGrp="1"/>
          </p:cNvSpPr>
          <p:nvPr>
            <p:ph type="ctrTitle"/>
          </p:nvPr>
        </p:nvSpPr>
        <p:spPr/>
        <p:txBody>
          <a:bodyPr/>
          <a:lstStyle/>
          <a:p>
            <a:endParaRPr lang="vi-VN"/>
          </a:p>
        </p:txBody>
      </p:sp>
      <p:sp>
        <p:nvSpPr>
          <p:cNvPr id="1048692" name="Subtitle 2"/>
          <p:cNvSpPr>
            <a:spLocks noGrp="1"/>
          </p:cNvSpPr>
          <p:nvPr>
            <p:ph type="subTitle" idx="1"/>
          </p:nvPr>
        </p:nvSpPr>
        <p:spPr/>
        <p:txBody>
          <a:bodyPr/>
          <a:lstStyle/>
          <a:p>
            <a:endParaRPr lang="vi-VN"/>
          </a:p>
        </p:txBody>
      </p:sp>
      <p:pic>
        <p:nvPicPr>
          <p:cNvPr id="2097156" name="Picture 3" descr="kronborg"/>
          <p:cNvPicPr>
            <a:picLocks noChangeAspect="1" noChangeArrowheads="1"/>
          </p:cNvPicPr>
          <p:nvPr/>
        </p:nvPicPr>
        <p:blipFill>
          <a:blip r:embed="rId3"/>
          <a:srcRect/>
          <a:stretch>
            <a:fillRect/>
          </a:stretch>
        </p:blipFill>
        <p:spPr bwMode="auto">
          <a:xfrm>
            <a:off x="0" y="2214554"/>
            <a:ext cx="9144000" cy="4643446"/>
          </a:xfrm>
          <a:prstGeom prst="rect">
            <a:avLst/>
          </a:prstGeom>
          <a:noFill/>
        </p:spPr>
      </p:pic>
      <p:sp>
        <p:nvSpPr>
          <p:cNvPr id="1048693" name="Oval 8"/>
          <p:cNvSpPr>
            <a:spLocks noChangeArrowheads="1"/>
          </p:cNvSpPr>
          <p:nvPr/>
        </p:nvSpPr>
        <p:spPr bwMode="auto">
          <a:xfrm>
            <a:off x="142844" y="857232"/>
            <a:ext cx="2143108" cy="1071570"/>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a:r>
              <a:rPr lang="en-US" sz="3200" b="1" dirty="0">
                <a:solidFill>
                  <a:srgbClr val="FF3300"/>
                </a:solidFill>
                <a:latin typeface="Times New Roman" pitchFamily="18" charset="0"/>
                <a:cs typeface="Times New Roman" pitchFamily="18" charset="0"/>
              </a:rPr>
              <a:t>BÀI 10</a:t>
            </a:r>
          </a:p>
        </p:txBody>
      </p:sp>
      <p:sp>
        <p:nvSpPr>
          <p:cNvPr id="1048694" name="Rectangle 5"/>
          <p:cNvSpPr/>
          <p:nvPr/>
        </p:nvSpPr>
        <p:spPr>
          <a:xfrm>
            <a:off x="0" y="0"/>
            <a:ext cx="9001156" cy="646331"/>
          </a:xfrm>
          <a:prstGeom prst="rect">
            <a:avLst/>
          </a:prstGeom>
          <a:solidFill>
            <a:schemeClr val="accent2"/>
          </a:solidFill>
        </p:spPr>
        <p:txBody>
          <a:bodyPr wrap="square">
            <a:spAutoFit/>
          </a:bodyPr>
          <a:lstStyle/>
          <a:p>
            <a:pPr algn="ctr"/>
            <a:r>
              <a:rPr lang="vi-VN" sz="3600" b="1" i="1" kern="10" dirty="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Chương VI: TÂY ÂU THỜI TRUNG ĐẠI</a:t>
            </a:r>
          </a:p>
        </p:txBody>
      </p:sp>
      <p:sp>
        <p:nvSpPr>
          <p:cNvPr id="1048695" name="Rounded Rectangle 7"/>
          <p:cNvSpPr/>
          <p:nvPr/>
        </p:nvSpPr>
        <p:spPr>
          <a:xfrm>
            <a:off x="2357422" y="714356"/>
            <a:ext cx="6643734" cy="1357322"/>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itchFamily="18" charset="0"/>
                <a:cs typeface="Times New Roman" pitchFamily="18" charset="0"/>
              </a:rPr>
              <a:t>THỜI KÌ HÌNH THÀNH VÀ PHÁT TRIỂN CỦA</a:t>
            </a:r>
            <a:r>
              <a:rPr lang="vi-VN" sz="2400" b="1" dirty="0">
                <a:solidFill>
                  <a:srgbClr val="FF0000"/>
                </a:solidFill>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CHẾ ĐỘ PHONG KIẾN TÂY ÂU</a:t>
            </a:r>
          </a:p>
          <a:p>
            <a:pPr algn="ctr"/>
            <a:r>
              <a:rPr lang="en-US" sz="2400" b="1" dirty="0">
                <a:solidFill>
                  <a:srgbClr val="FF0000"/>
                </a:solidFill>
                <a:latin typeface="Times New Roman" pitchFamily="18" charset="0"/>
                <a:cs typeface="Times New Roman" pitchFamily="18" charset="0"/>
              </a:rPr>
              <a:t>(TỪ THẾ KỈ V ĐẾN THẾ KỈ XIV)</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9" name="Text Box 19"/>
          <p:cNvSpPr txBox="1">
            <a:spLocks noChangeArrowheads="1"/>
          </p:cNvSpPr>
          <p:nvPr/>
        </p:nvSpPr>
        <p:spPr bwMode="auto">
          <a:xfrm>
            <a:off x="0" y="2438400"/>
            <a:ext cx="2057400" cy="6096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lstStyle/>
          <a:p>
            <a:pPr algn="ctr" eaLnBrk="1" hangingPunct="1"/>
            <a:r>
              <a:rPr lang="en-US" sz="2800" b="1" dirty="0">
                <a:solidFill>
                  <a:srgbClr val="000000"/>
                </a:solidFill>
                <a:latin typeface="Times New Roman" pitchFamily="18" charset="0"/>
                <a:cs typeface="Times New Roman" pitchFamily="18" charset="0"/>
              </a:rPr>
              <a:t>Quan lại</a:t>
            </a:r>
            <a:endParaRPr lang="en-US" sz="2800" b="1" dirty="0">
              <a:solidFill>
                <a:srgbClr val="000000"/>
              </a:solidFill>
              <a:latin typeface="Times New Roman" pitchFamily="18" charset="0"/>
            </a:endParaRPr>
          </a:p>
        </p:txBody>
      </p:sp>
      <p:sp>
        <p:nvSpPr>
          <p:cNvPr id="1048730" name="Text Box 7"/>
          <p:cNvSpPr txBox="1">
            <a:spLocks noChangeArrowheads="1"/>
          </p:cNvSpPr>
          <p:nvPr/>
        </p:nvSpPr>
        <p:spPr bwMode="auto">
          <a:xfrm>
            <a:off x="0" y="3429000"/>
            <a:ext cx="2057400" cy="1066800"/>
          </a:xfrm>
          <a:prstGeom prst="rect">
            <a:avLst/>
          </a:prstGeom>
          <a:ln>
            <a:headEnd/>
            <a:tailEnd/>
          </a:ln>
        </p:spPr>
        <p:style>
          <a:lnRef idx="1">
            <a:schemeClr val="accent4"/>
          </a:lnRef>
          <a:fillRef idx="3">
            <a:schemeClr val="accent4"/>
          </a:fillRef>
          <a:effectRef idx="2">
            <a:schemeClr val="accent4"/>
          </a:effectRef>
          <a:fontRef idx="minor">
            <a:schemeClr val="lt1"/>
          </a:fontRef>
        </p:style>
        <p:txBody>
          <a:bodyPr/>
          <a:lstStyle/>
          <a:p>
            <a:pPr algn="ctr" eaLnBrk="1" hangingPunct="1"/>
            <a:r>
              <a:rPr lang="en-US" sz="2800" b="1" dirty="0">
                <a:solidFill>
                  <a:srgbClr val="000000"/>
                </a:solidFill>
                <a:latin typeface="Times New Roman" pitchFamily="18" charset="0"/>
                <a:cs typeface="Times New Roman" pitchFamily="18" charset="0"/>
              </a:rPr>
              <a:t>Qúy tộc Tăng lữ</a:t>
            </a:r>
            <a:endParaRPr lang="en-US" sz="2800" b="1" dirty="0">
              <a:solidFill>
                <a:srgbClr val="000000"/>
              </a:solidFill>
              <a:latin typeface="Times New Roman" pitchFamily="18" charset="0"/>
            </a:endParaRPr>
          </a:p>
        </p:txBody>
      </p:sp>
      <p:sp>
        <p:nvSpPr>
          <p:cNvPr id="1048731" name="Text Box 18"/>
          <p:cNvSpPr txBox="1">
            <a:spLocks noChangeArrowheads="1"/>
          </p:cNvSpPr>
          <p:nvPr/>
        </p:nvSpPr>
        <p:spPr bwMode="auto">
          <a:xfrm>
            <a:off x="2819400" y="2514599"/>
            <a:ext cx="1828800" cy="609600"/>
          </a:xfrm>
          <a:prstGeom prst="rect">
            <a:avLst/>
          </a:prstGeom>
          <a:solidFill>
            <a:srgbClr val="FFFF00"/>
          </a:solidFill>
          <a:ln w="9525">
            <a:solidFill>
              <a:srgbClr val="000000"/>
            </a:solidFill>
            <a:miter lim="800000"/>
            <a:headEnd/>
            <a:tailEnd/>
          </a:ln>
        </p:spPr>
        <p:txBody>
          <a:bodyPr/>
          <a:lstStyle/>
          <a:p>
            <a:pPr algn="ctr" eaLnBrk="1" hangingPunct="1"/>
            <a:r>
              <a:rPr lang="en-US" sz="2800" b="1" dirty="0">
                <a:solidFill>
                  <a:srgbClr val="000000"/>
                </a:solidFill>
                <a:latin typeface="Times New Roman" pitchFamily="18" charset="0"/>
                <a:cs typeface="Times New Roman" pitchFamily="18" charset="0"/>
              </a:rPr>
              <a:t>Lãnh chúa</a:t>
            </a:r>
            <a:endParaRPr lang="en-US" sz="2800" b="1" dirty="0">
              <a:solidFill>
                <a:srgbClr val="000000"/>
              </a:solidFill>
              <a:latin typeface="Times New Roman" pitchFamily="18" charset="0"/>
            </a:endParaRPr>
          </a:p>
        </p:txBody>
      </p:sp>
      <p:sp>
        <p:nvSpPr>
          <p:cNvPr id="1048732" name="Text Box 17"/>
          <p:cNvSpPr txBox="1">
            <a:spLocks noChangeArrowheads="1"/>
          </p:cNvSpPr>
          <p:nvPr/>
        </p:nvSpPr>
        <p:spPr bwMode="auto">
          <a:xfrm>
            <a:off x="5334000" y="2514600"/>
            <a:ext cx="1600200" cy="609600"/>
          </a:xfrm>
          <a:prstGeom prst="rect">
            <a:avLst/>
          </a:prstGeom>
          <a:solidFill>
            <a:srgbClr val="FFFF00"/>
          </a:solidFill>
          <a:ln w="9525">
            <a:solidFill>
              <a:srgbClr val="000000"/>
            </a:solidFill>
            <a:miter lim="800000"/>
            <a:headEnd/>
            <a:tailEnd/>
          </a:ln>
        </p:spPr>
        <p:txBody>
          <a:bodyPr/>
          <a:lstStyle/>
          <a:p>
            <a:pPr algn="ctr" eaLnBrk="1" hangingPunct="1"/>
            <a:r>
              <a:rPr lang="en-US" sz="2800" b="1" dirty="0" err="1">
                <a:solidFill>
                  <a:srgbClr val="000000"/>
                </a:solidFill>
                <a:latin typeface="Times New Roman" pitchFamily="18" charset="0"/>
                <a:cs typeface="Times New Roman" pitchFamily="18" charset="0"/>
              </a:rPr>
              <a:t>Nông</a:t>
            </a:r>
            <a:r>
              <a:rPr lang="en-US" sz="2800" b="1" dirty="0">
                <a:solidFill>
                  <a:srgbClr val="000000"/>
                </a:solidFill>
                <a:latin typeface="Times New Roman" pitchFamily="18" charset="0"/>
                <a:cs typeface="Times New Roman" pitchFamily="18" charset="0"/>
              </a:rPr>
              <a:t> </a:t>
            </a:r>
            <a:r>
              <a:rPr lang="en-US" sz="2800" b="1" dirty="0" err="1">
                <a:solidFill>
                  <a:srgbClr val="000000"/>
                </a:solidFill>
                <a:latin typeface="Times New Roman" pitchFamily="18" charset="0"/>
                <a:cs typeface="Times New Roman" pitchFamily="18" charset="0"/>
              </a:rPr>
              <a:t>nô</a:t>
            </a:r>
            <a:endParaRPr lang="en-US" sz="2800" b="1" dirty="0">
              <a:solidFill>
                <a:srgbClr val="000000"/>
              </a:solidFill>
              <a:latin typeface="Times New Roman" pitchFamily="18" charset="0"/>
            </a:endParaRPr>
          </a:p>
        </p:txBody>
      </p:sp>
      <p:sp>
        <p:nvSpPr>
          <p:cNvPr id="1048733" name="Text Box 16"/>
          <p:cNvSpPr txBox="1">
            <a:spLocks noChangeArrowheads="1"/>
          </p:cNvSpPr>
          <p:nvPr/>
        </p:nvSpPr>
        <p:spPr bwMode="auto">
          <a:xfrm>
            <a:off x="7315200" y="2057400"/>
            <a:ext cx="1676400" cy="533400"/>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lstStyle/>
          <a:p>
            <a:pPr algn="ctr" eaLnBrk="1" hangingPunct="1"/>
            <a:r>
              <a:rPr lang="en-US" sz="2800" b="1" dirty="0">
                <a:solidFill>
                  <a:srgbClr val="000000"/>
                </a:solidFill>
                <a:latin typeface="Times New Roman" pitchFamily="18" charset="0"/>
                <a:cs typeface="Times New Roman" pitchFamily="18" charset="0"/>
              </a:rPr>
              <a:t>Nông dân</a:t>
            </a:r>
            <a:endParaRPr lang="en-US" sz="2800" b="1" dirty="0">
              <a:solidFill>
                <a:srgbClr val="000000"/>
              </a:solidFill>
              <a:latin typeface="Times New Roman" pitchFamily="18" charset="0"/>
            </a:endParaRPr>
          </a:p>
        </p:txBody>
      </p:sp>
      <p:sp>
        <p:nvSpPr>
          <p:cNvPr id="1048734" name="Text Box 15"/>
          <p:cNvSpPr txBox="1">
            <a:spLocks noChangeArrowheads="1"/>
          </p:cNvSpPr>
          <p:nvPr/>
        </p:nvSpPr>
        <p:spPr bwMode="auto">
          <a:xfrm>
            <a:off x="7429520" y="3048000"/>
            <a:ext cx="1562080" cy="5334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a:lstStyle/>
          <a:p>
            <a:pPr algn="ctr" eaLnBrk="1" hangingPunct="1"/>
            <a:r>
              <a:rPr lang="en-US" sz="2800" b="1" dirty="0">
                <a:solidFill>
                  <a:srgbClr val="000000"/>
                </a:solidFill>
                <a:latin typeface="Times New Roman" pitchFamily="18" charset="0"/>
                <a:cs typeface="Times New Roman" pitchFamily="18" charset="0"/>
              </a:rPr>
              <a:t>Nô lệ</a:t>
            </a:r>
            <a:endParaRPr lang="en-US" sz="2800" b="1" dirty="0">
              <a:solidFill>
                <a:srgbClr val="000000"/>
              </a:solidFill>
              <a:latin typeface="Times New Roman" pitchFamily="18" charset="0"/>
            </a:endParaRPr>
          </a:p>
        </p:txBody>
      </p:sp>
      <p:sp>
        <p:nvSpPr>
          <p:cNvPr id="1048735" name="Line 14"/>
          <p:cNvSpPr>
            <a:spLocks noChangeShapeType="1"/>
          </p:cNvSpPr>
          <p:nvPr/>
        </p:nvSpPr>
        <p:spPr bwMode="auto">
          <a:xfrm>
            <a:off x="2214546" y="1752600"/>
            <a:ext cx="604854" cy="761999"/>
          </a:xfrm>
          <a:prstGeom prst="line">
            <a:avLst/>
          </a:prstGeom>
          <a:noFill/>
          <a:ln w="38100">
            <a:solidFill>
              <a:schemeClr val="tx1"/>
            </a:solidFill>
            <a:round/>
            <a:headEnd/>
            <a:tailEnd type="triangle" w="med" len="med"/>
          </a:ln>
        </p:spPr>
        <p:txBody>
          <a:bodyPr/>
          <a:lstStyle/>
          <a:p>
            <a:endParaRPr lang="vi-VN"/>
          </a:p>
        </p:txBody>
      </p:sp>
      <p:sp>
        <p:nvSpPr>
          <p:cNvPr id="1048736" name="Line 13"/>
          <p:cNvSpPr>
            <a:spLocks noChangeShapeType="1"/>
          </p:cNvSpPr>
          <p:nvPr/>
        </p:nvSpPr>
        <p:spPr bwMode="auto">
          <a:xfrm flipV="1">
            <a:off x="2057400" y="3048000"/>
            <a:ext cx="762000" cy="781050"/>
          </a:xfrm>
          <a:prstGeom prst="line">
            <a:avLst/>
          </a:prstGeom>
          <a:noFill/>
          <a:ln w="38100">
            <a:solidFill>
              <a:schemeClr val="tx1"/>
            </a:solidFill>
            <a:round/>
            <a:headEnd/>
            <a:tailEnd type="triangle" w="med" len="med"/>
          </a:ln>
        </p:spPr>
        <p:txBody>
          <a:bodyPr/>
          <a:lstStyle/>
          <a:p>
            <a:endParaRPr lang="vi-VN"/>
          </a:p>
        </p:txBody>
      </p:sp>
      <p:sp>
        <p:nvSpPr>
          <p:cNvPr id="1048737" name="Line 12"/>
          <p:cNvSpPr>
            <a:spLocks noChangeShapeType="1"/>
          </p:cNvSpPr>
          <p:nvPr/>
        </p:nvSpPr>
        <p:spPr bwMode="auto">
          <a:xfrm>
            <a:off x="2057400" y="2819400"/>
            <a:ext cx="762000" cy="0"/>
          </a:xfrm>
          <a:prstGeom prst="line">
            <a:avLst/>
          </a:prstGeom>
          <a:noFill/>
          <a:ln w="38100">
            <a:solidFill>
              <a:schemeClr val="tx1"/>
            </a:solidFill>
            <a:round/>
            <a:headEnd/>
            <a:tailEnd type="triangle" w="med" len="med"/>
          </a:ln>
        </p:spPr>
        <p:txBody>
          <a:bodyPr/>
          <a:lstStyle/>
          <a:p>
            <a:endParaRPr lang="vi-VN"/>
          </a:p>
        </p:txBody>
      </p:sp>
      <p:sp>
        <p:nvSpPr>
          <p:cNvPr id="1048738" name="Line 11"/>
          <p:cNvSpPr>
            <a:spLocks noChangeShapeType="1"/>
          </p:cNvSpPr>
          <p:nvPr/>
        </p:nvSpPr>
        <p:spPr bwMode="auto">
          <a:xfrm flipH="1">
            <a:off x="6934200" y="2362200"/>
            <a:ext cx="381000" cy="381000"/>
          </a:xfrm>
          <a:prstGeom prst="line">
            <a:avLst/>
          </a:prstGeom>
          <a:noFill/>
          <a:ln w="38100">
            <a:solidFill>
              <a:schemeClr val="tx1"/>
            </a:solidFill>
            <a:round/>
            <a:headEnd/>
            <a:tailEnd type="triangle" w="med" len="med"/>
          </a:ln>
        </p:spPr>
        <p:txBody>
          <a:bodyPr/>
          <a:lstStyle/>
          <a:p>
            <a:endParaRPr lang="vi-VN"/>
          </a:p>
        </p:txBody>
      </p:sp>
      <p:sp>
        <p:nvSpPr>
          <p:cNvPr id="1048739" name="Line 10"/>
          <p:cNvSpPr>
            <a:spLocks noChangeShapeType="1"/>
          </p:cNvSpPr>
          <p:nvPr/>
        </p:nvSpPr>
        <p:spPr bwMode="auto">
          <a:xfrm flipH="1" flipV="1">
            <a:off x="6934200" y="2895600"/>
            <a:ext cx="523875" cy="466725"/>
          </a:xfrm>
          <a:prstGeom prst="line">
            <a:avLst/>
          </a:prstGeom>
          <a:noFill/>
          <a:ln w="38100">
            <a:solidFill>
              <a:schemeClr val="tx1"/>
            </a:solidFill>
            <a:round/>
            <a:headEnd/>
            <a:tailEnd type="triangle" w="med" len="med"/>
          </a:ln>
        </p:spPr>
        <p:txBody>
          <a:bodyPr/>
          <a:lstStyle/>
          <a:p>
            <a:endParaRPr lang="vi-VN"/>
          </a:p>
        </p:txBody>
      </p:sp>
      <p:sp>
        <p:nvSpPr>
          <p:cNvPr id="1048740" name="Line 8"/>
          <p:cNvSpPr>
            <a:spLocks noChangeShapeType="1"/>
          </p:cNvSpPr>
          <p:nvPr/>
        </p:nvSpPr>
        <p:spPr bwMode="auto">
          <a:xfrm flipV="1">
            <a:off x="4648200" y="2819400"/>
            <a:ext cx="685800" cy="0"/>
          </a:xfrm>
          <a:prstGeom prst="line">
            <a:avLst/>
          </a:prstGeom>
          <a:noFill/>
          <a:ln w="38100">
            <a:solidFill>
              <a:schemeClr val="tx1"/>
            </a:solidFill>
            <a:round/>
            <a:headEnd type="triangle" w="med" len="med"/>
            <a:tailEnd type="triangle" w="med" len="med"/>
          </a:ln>
        </p:spPr>
        <p:txBody>
          <a:bodyPr/>
          <a:lstStyle/>
          <a:p>
            <a:endParaRPr lang="vi-VN"/>
          </a:p>
        </p:txBody>
      </p:sp>
      <p:sp>
        <p:nvSpPr>
          <p:cNvPr id="1048741" name="Rectangle 23"/>
          <p:cNvSpPr>
            <a:spLocks noChangeArrowheads="1"/>
          </p:cNvSpPr>
          <p:nvPr/>
        </p:nvSpPr>
        <p:spPr bwMode="auto">
          <a:xfrm>
            <a:off x="2114550" y="2281238"/>
            <a:ext cx="0" cy="0"/>
          </a:xfrm>
          <a:prstGeom prst="rect">
            <a:avLst/>
          </a:prstGeom>
          <a:solidFill>
            <a:schemeClr val="accent1"/>
          </a:solidFill>
          <a:ln w="9525" algn="ctr">
            <a:solidFill>
              <a:schemeClr val="tx1"/>
            </a:solidFill>
            <a:miter lim="800000"/>
            <a:headEnd/>
            <a:tailEnd/>
          </a:ln>
          <a:effectLst/>
        </p:spPr>
        <p:txBody>
          <a:bodyPr anchor="ctr"/>
          <a:lstStyle/>
          <a:p>
            <a:endParaRPr lang="vi-VN"/>
          </a:p>
        </p:txBody>
      </p:sp>
      <p:sp>
        <p:nvSpPr>
          <p:cNvPr id="1048742" name="Text Box 33"/>
          <p:cNvSpPr txBox="1">
            <a:spLocks noChangeArrowheads="1"/>
          </p:cNvSpPr>
          <p:nvPr/>
        </p:nvSpPr>
        <p:spPr bwMode="auto">
          <a:xfrm>
            <a:off x="0" y="1447800"/>
            <a:ext cx="2214546" cy="60960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1" hangingPunct="1"/>
            <a:r>
              <a:rPr lang="en-US" sz="2800" b="1" dirty="0">
                <a:solidFill>
                  <a:srgbClr val="000000"/>
                </a:solidFill>
                <a:latin typeface="Times New Roman" pitchFamily="18" charset="0"/>
                <a:cs typeface="Times New Roman" pitchFamily="18" charset="0"/>
              </a:rPr>
              <a:t>Qu</a:t>
            </a:r>
            <a:r>
              <a:rPr lang="en-US" sz="2800" b="1" dirty="0">
                <a:solidFill>
                  <a:srgbClr val="000000"/>
                </a:solidFill>
                <a:latin typeface="Times New Roman" pitchFamily="18" charset="0"/>
              </a:rPr>
              <a:t>ý tộc vũ sĩ</a:t>
            </a:r>
          </a:p>
        </p:txBody>
      </p:sp>
      <p:sp>
        <p:nvSpPr>
          <p:cNvPr id="1048743" name="Down Arrow 22"/>
          <p:cNvSpPr/>
          <p:nvPr/>
        </p:nvSpPr>
        <p:spPr>
          <a:xfrm>
            <a:off x="5000628" y="2857496"/>
            <a:ext cx="45719" cy="18573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48744" name="Rounded Rectangle 23"/>
          <p:cNvSpPr/>
          <p:nvPr/>
        </p:nvSpPr>
        <p:spPr>
          <a:xfrm>
            <a:off x="2169299" y="4772942"/>
            <a:ext cx="5643602" cy="164307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fontAlgn="base">
              <a:spcBef>
                <a:spcPct val="0"/>
              </a:spcBef>
              <a:spcAft>
                <a:spcPct val="0"/>
              </a:spcAft>
            </a:pPr>
            <a:r>
              <a:rPr lang="en-US" sz="4000" b="1" dirty="0" err="1">
                <a:latin typeface="Times New Roman" pitchFamily="18" charset="0"/>
                <a:ea typeface="Arial" pitchFamily="34" charset="0"/>
                <a:cs typeface="Times New Roman" pitchFamily="18" charset="0"/>
              </a:rPr>
              <a:t>Quan</a:t>
            </a:r>
            <a:r>
              <a:rPr lang="en-US" sz="4000" b="1" dirty="0">
                <a:latin typeface="Times New Roman" pitchFamily="18" charset="0"/>
                <a:ea typeface="Arial" pitchFamily="34" charset="0"/>
                <a:cs typeface="Times New Roman" pitchFamily="18" charset="0"/>
              </a:rPr>
              <a:t> h</a:t>
            </a:r>
            <a:r>
              <a:rPr lang="vi-VN" sz="4000" b="1" dirty="0">
                <a:ea typeface="Arial" pitchFamily="34" charset="0"/>
                <a:cs typeface="Times New Roman" pitchFamily="18" charset="0"/>
              </a:rPr>
              <a:t>ệ</a:t>
            </a:r>
            <a:r>
              <a:rPr lang="en-US" sz="4000" b="1" dirty="0">
                <a:latin typeface="Times New Roman" pitchFamily="18" charset="0"/>
                <a:ea typeface="Arial" pitchFamily="34" charset="0"/>
                <a:cs typeface="Times New Roman" pitchFamily="18" charset="0"/>
              </a:rPr>
              <a:t> </a:t>
            </a:r>
            <a:r>
              <a:rPr lang="en-US" sz="4000" b="1" dirty="0" err="1">
                <a:latin typeface="Times New Roman" pitchFamily="18" charset="0"/>
                <a:ea typeface="Arial" pitchFamily="34" charset="0"/>
                <a:cs typeface="Times New Roman" pitchFamily="18" charset="0"/>
              </a:rPr>
              <a:t>sản</a:t>
            </a:r>
            <a:r>
              <a:rPr lang="en-US" sz="4000" b="1" dirty="0">
                <a:latin typeface="Times New Roman" pitchFamily="18" charset="0"/>
                <a:ea typeface="Arial" pitchFamily="34" charset="0"/>
                <a:cs typeface="Times New Roman" pitchFamily="18" charset="0"/>
              </a:rPr>
              <a:t> </a:t>
            </a:r>
            <a:r>
              <a:rPr lang="en-US" sz="4000" b="1" dirty="0" err="1">
                <a:latin typeface="Times New Roman" pitchFamily="18" charset="0"/>
                <a:ea typeface="Arial" pitchFamily="34" charset="0"/>
                <a:cs typeface="Times New Roman" pitchFamily="18" charset="0"/>
              </a:rPr>
              <a:t>xu</a:t>
            </a:r>
            <a:r>
              <a:rPr lang="vi-VN" sz="4000" b="1" dirty="0">
                <a:ea typeface="Arial" pitchFamily="34" charset="0"/>
                <a:cs typeface="Times New Roman" pitchFamily="18" charset="0"/>
              </a:rPr>
              <a:t>ất</a:t>
            </a:r>
            <a:r>
              <a:rPr lang="en-US" sz="4000" b="1" dirty="0">
                <a:latin typeface="Times New Roman" pitchFamily="18" charset="0"/>
                <a:ea typeface="Arial" pitchFamily="34" charset="0"/>
                <a:cs typeface="Times New Roman" pitchFamily="18" charset="0"/>
              </a:rPr>
              <a:t> </a:t>
            </a:r>
          </a:p>
          <a:p>
            <a:pPr lvl="0" algn="ctr" fontAlgn="base">
              <a:spcBef>
                <a:spcPct val="0"/>
              </a:spcBef>
              <a:spcAft>
                <a:spcPct val="0"/>
              </a:spcAft>
            </a:pPr>
            <a:r>
              <a:rPr lang="en-US" sz="4000" b="1" dirty="0" err="1">
                <a:latin typeface="Times New Roman" pitchFamily="18" charset="0"/>
                <a:ea typeface="Arial" pitchFamily="34" charset="0"/>
                <a:cs typeface="Times New Roman" pitchFamily="18" charset="0"/>
              </a:rPr>
              <a:t>phong</a:t>
            </a:r>
            <a:r>
              <a:rPr lang="en-US" sz="4000" b="1" dirty="0">
                <a:latin typeface="Times New Roman" pitchFamily="18" charset="0"/>
                <a:ea typeface="Arial" pitchFamily="34" charset="0"/>
                <a:cs typeface="Times New Roman" pitchFamily="18" charset="0"/>
              </a:rPr>
              <a:t> </a:t>
            </a:r>
            <a:r>
              <a:rPr lang="en-US" sz="4000" b="1" dirty="0" err="1">
                <a:latin typeface="Times New Roman" pitchFamily="18" charset="0"/>
                <a:ea typeface="Arial" pitchFamily="34" charset="0"/>
                <a:cs typeface="Times New Roman" pitchFamily="18" charset="0"/>
              </a:rPr>
              <a:t>ki</a:t>
            </a:r>
            <a:r>
              <a:rPr lang="vi-VN" sz="4000" b="1" dirty="0">
                <a:ea typeface="Arial" pitchFamily="34" charset="0"/>
                <a:cs typeface="Times New Roman" pitchFamily="18" charset="0"/>
              </a:rPr>
              <a:t>ến</a:t>
            </a:r>
            <a:r>
              <a:rPr lang="en-US" sz="4000" b="1" dirty="0">
                <a:latin typeface="Times New Roman" pitchFamily="18" charset="0"/>
                <a:ea typeface="Arial" pitchFamily="34" charset="0"/>
                <a:cs typeface="Times New Roman" pitchFamily="18" charset="0"/>
              </a:rPr>
              <a:t> ở </a:t>
            </a:r>
            <a:r>
              <a:rPr lang="en-US" sz="4000" b="1" dirty="0" err="1">
                <a:latin typeface="Times New Roman" pitchFamily="18" charset="0"/>
                <a:ea typeface="Arial" pitchFamily="34" charset="0"/>
                <a:cs typeface="Times New Roman" pitchFamily="18" charset="0"/>
              </a:rPr>
              <a:t>Tây</a:t>
            </a:r>
            <a:r>
              <a:rPr lang="en-US" sz="4000" b="1" dirty="0">
                <a:latin typeface="Times New Roman" pitchFamily="18" charset="0"/>
                <a:ea typeface="Arial" pitchFamily="34" charset="0"/>
                <a:cs typeface="Times New Roman" pitchFamily="18" charset="0"/>
              </a:rPr>
              <a:t> </a:t>
            </a:r>
            <a:r>
              <a:rPr lang="en-US" sz="4000" b="1" dirty="0" err="1">
                <a:latin typeface="Times New Roman" pitchFamily="18" charset="0"/>
                <a:ea typeface="Arial" pitchFamily="34" charset="0"/>
                <a:cs typeface="Times New Roman" pitchFamily="18" charset="0"/>
              </a:rPr>
              <a:t>Âu</a:t>
            </a:r>
            <a:r>
              <a:rPr lang="en-US" sz="4000" b="1" dirty="0">
                <a:latin typeface="Times New Roman" pitchFamily="18" charset="0"/>
                <a:ea typeface="Arial" pitchFamily="34" charset="0"/>
                <a:cs typeface="Times New Roman" pitchFamily="18" charset="0"/>
              </a:rPr>
              <a:t>.</a:t>
            </a:r>
            <a:endParaRPr lang="en-US" sz="4000" b="1" dirty="0">
              <a:latin typeface="Times New Roman" pitchFamily="18" charset="0"/>
              <a:cs typeface="Times New Roman" pitchFamily="18" charset="0"/>
            </a:endParaRPr>
          </a:p>
        </p:txBody>
      </p:sp>
      <p:sp>
        <p:nvSpPr>
          <p:cNvPr id="20" name="Text Box 15">
            <a:extLst>
              <a:ext uri="{FF2B5EF4-FFF2-40B4-BE49-F238E27FC236}">
                <a16:creationId xmlns:a16="http://schemas.microsoft.com/office/drawing/2014/main" id="{866E4324-C692-4FC9-A18D-81AF3B826DE5}"/>
              </a:ext>
            </a:extLst>
          </p:cNvPr>
          <p:cNvSpPr txBox="1">
            <a:spLocks noChangeArrowheads="1"/>
          </p:cNvSpPr>
          <p:nvPr/>
        </p:nvSpPr>
        <p:spPr bwMode="auto">
          <a:xfrm>
            <a:off x="7429520" y="3910471"/>
            <a:ext cx="1562080" cy="533400"/>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a:lstStyle/>
          <a:p>
            <a:pPr algn="ctr" eaLnBrk="1" hangingPunct="1"/>
            <a:r>
              <a:rPr lang="en-US" sz="2800" b="1">
                <a:solidFill>
                  <a:srgbClr val="000000"/>
                </a:solidFill>
                <a:latin typeface="Times New Roman" pitchFamily="18" charset="0"/>
                <a:cs typeface="Times New Roman" pitchFamily="18" charset="0"/>
              </a:rPr>
              <a:t>Thợ T.C</a:t>
            </a:r>
            <a:endParaRPr lang="en-US" sz="2800" b="1" dirty="0">
              <a:solidFill>
                <a:srgbClr val="000000"/>
              </a:solidFill>
              <a:latin typeface="Times New Roman" pitchFamily="18" charset="0"/>
            </a:endParaRPr>
          </a:p>
        </p:txBody>
      </p:sp>
      <p:sp>
        <p:nvSpPr>
          <p:cNvPr id="21" name="Line 10">
            <a:extLst>
              <a:ext uri="{FF2B5EF4-FFF2-40B4-BE49-F238E27FC236}">
                <a16:creationId xmlns:a16="http://schemas.microsoft.com/office/drawing/2014/main" id="{BFF88C73-9F4A-4AA2-80B9-118706B9CF10}"/>
              </a:ext>
            </a:extLst>
          </p:cNvPr>
          <p:cNvSpPr>
            <a:spLocks noChangeShapeType="1"/>
          </p:cNvSpPr>
          <p:nvPr/>
        </p:nvSpPr>
        <p:spPr bwMode="auto">
          <a:xfrm flipH="1" flipV="1">
            <a:off x="6882574" y="3119217"/>
            <a:ext cx="523874" cy="995584"/>
          </a:xfrm>
          <a:prstGeom prst="line">
            <a:avLst/>
          </a:prstGeom>
          <a:noFill/>
          <a:ln w="38100">
            <a:solidFill>
              <a:schemeClr val="tx1"/>
            </a:solidFill>
            <a:round/>
            <a:headEnd/>
            <a:tailEnd type="triangle" w="med" len="med"/>
          </a:ln>
        </p:spPr>
        <p:txBody>
          <a:bodyPr/>
          <a:lstStyle/>
          <a:p>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48742"/>
                                        </p:tgtEl>
                                        <p:attrNameLst>
                                          <p:attrName>style.visibility</p:attrName>
                                        </p:attrNameLst>
                                      </p:cBhvr>
                                      <p:to>
                                        <p:strVal val="visible"/>
                                      </p:to>
                                    </p:set>
                                    <p:anim calcmode="lin" valueType="num">
                                      <p:cBhvr>
                                        <p:cTn id="7" dur="500" fill="hold"/>
                                        <p:tgtEl>
                                          <p:spTgt spid="1048742"/>
                                        </p:tgtEl>
                                        <p:attrNameLst>
                                          <p:attrName>ppt_w</p:attrName>
                                        </p:attrNameLst>
                                      </p:cBhvr>
                                      <p:tavLst>
                                        <p:tav tm="0">
                                          <p:val>
                                            <p:fltVal val="0"/>
                                          </p:val>
                                        </p:tav>
                                        <p:tav tm="100000">
                                          <p:val>
                                            <p:strVal val="#ppt_w"/>
                                          </p:val>
                                        </p:tav>
                                      </p:tavLst>
                                    </p:anim>
                                    <p:anim calcmode="lin" valueType="num">
                                      <p:cBhvr>
                                        <p:cTn id="8" dur="500" fill="hold"/>
                                        <p:tgtEl>
                                          <p:spTgt spid="1048742"/>
                                        </p:tgtEl>
                                        <p:attrNameLst>
                                          <p:attrName>ppt_h</p:attrName>
                                        </p:attrNameLst>
                                      </p:cBhvr>
                                      <p:tavLst>
                                        <p:tav tm="0">
                                          <p:val>
                                            <p:fltVal val="0"/>
                                          </p:val>
                                        </p:tav>
                                        <p:tav tm="100000">
                                          <p:val>
                                            <p:strVal val="#ppt_h"/>
                                          </p:val>
                                        </p:tav>
                                      </p:tavLst>
                                    </p:anim>
                                    <p:animEffect transition="in" filter="fade">
                                      <p:cBhvr>
                                        <p:cTn id="9" dur="500"/>
                                        <p:tgtEl>
                                          <p:spTgt spid="104874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048729"/>
                                        </p:tgtEl>
                                        <p:attrNameLst>
                                          <p:attrName>style.visibility</p:attrName>
                                        </p:attrNameLst>
                                      </p:cBhvr>
                                      <p:to>
                                        <p:strVal val="visible"/>
                                      </p:to>
                                    </p:set>
                                    <p:anim calcmode="lin" valueType="num">
                                      <p:cBhvr>
                                        <p:cTn id="14" dur="500" fill="hold"/>
                                        <p:tgtEl>
                                          <p:spTgt spid="1048729"/>
                                        </p:tgtEl>
                                        <p:attrNameLst>
                                          <p:attrName>ppt_w</p:attrName>
                                        </p:attrNameLst>
                                      </p:cBhvr>
                                      <p:tavLst>
                                        <p:tav tm="0">
                                          <p:val>
                                            <p:fltVal val="0"/>
                                          </p:val>
                                        </p:tav>
                                        <p:tav tm="100000">
                                          <p:val>
                                            <p:strVal val="#ppt_w"/>
                                          </p:val>
                                        </p:tav>
                                      </p:tavLst>
                                    </p:anim>
                                    <p:anim calcmode="lin" valueType="num">
                                      <p:cBhvr>
                                        <p:cTn id="15" dur="500" fill="hold"/>
                                        <p:tgtEl>
                                          <p:spTgt spid="1048729"/>
                                        </p:tgtEl>
                                        <p:attrNameLst>
                                          <p:attrName>ppt_h</p:attrName>
                                        </p:attrNameLst>
                                      </p:cBhvr>
                                      <p:tavLst>
                                        <p:tav tm="0">
                                          <p:val>
                                            <p:fltVal val="0"/>
                                          </p:val>
                                        </p:tav>
                                        <p:tav tm="100000">
                                          <p:val>
                                            <p:strVal val="#ppt_h"/>
                                          </p:val>
                                        </p:tav>
                                      </p:tavLst>
                                    </p:anim>
                                    <p:animEffect transition="in" filter="fade">
                                      <p:cBhvr>
                                        <p:cTn id="16" dur="500"/>
                                        <p:tgtEl>
                                          <p:spTgt spid="104872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048730"/>
                                        </p:tgtEl>
                                        <p:attrNameLst>
                                          <p:attrName>style.visibility</p:attrName>
                                        </p:attrNameLst>
                                      </p:cBhvr>
                                      <p:to>
                                        <p:strVal val="visible"/>
                                      </p:to>
                                    </p:set>
                                    <p:anim calcmode="lin" valueType="num">
                                      <p:cBhvr>
                                        <p:cTn id="21" dur="500" fill="hold"/>
                                        <p:tgtEl>
                                          <p:spTgt spid="1048730"/>
                                        </p:tgtEl>
                                        <p:attrNameLst>
                                          <p:attrName>ppt_w</p:attrName>
                                        </p:attrNameLst>
                                      </p:cBhvr>
                                      <p:tavLst>
                                        <p:tav tm="0">
                                          <p:val>
                                            <p:fltVal val="0"/>
                                          </p:val>
                                        </p:tav>
                                        <p:tav tm="100000">
                                          <p:val>
                                            <p:strVal val="#ppt_w"/>
                                          </p:val>
                                        </p:tav>
                                      </p:tavLst>
                                    </p:anim>
                                    <p:anim calcmode="lin" valueType="num">
                                      <p:cBhvr>
                                        <p:cTn id="22" dur="500" fill="hold"/>
                                        <p:tgtEl>
                                          <p:spTgt spid="1048730"/>
                                        </p:tgtEl>
                                        <p:attrNameLst>
                                          <p:attrName>ppt_h</p:attrName>
                                        </p:attrNameLst>
                                      </p:cBhvr>
                                      <p:tavLst>
                                        <p:tav tm="0">
                                          <p:val>
                                            <p:fltVal val="0"/>
                                          </p:val>
                                        </p:tav>
                                        <p:tav tm="100000">
                                          <p:val>
                                            <p:strVal val="#ppt_h"/>
                                          </p:val>
                                        </p:tav>
                                      </p:tavLst>
                                    </p:anim>
                                    <p:animEffect transition="in" filter="fade">
                                      <p:cBhvr>
                                        <p:cTn id="23" dur="500"/>
                                        <p:tgtEl>
                                          <p:spTgt spid="104873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048731"/>
                                        </p:tgtEl>
                                        <p:attrNameLst>
                                          <p:attrName>style.visibility</p:attrName>
                                        </p:attrNameLst>
                                      </p:cBhvr>
                                      <p:to>
                                        <p:strVal val="visible"/>
                                      </p:to>
                                    </p:set>
                                    <p:anim calcmode="lin" valueType="num">
                                      <p:cBhvr>
                                        <p:cTn id="28" dur="500" fill="hold"/>
                                        <p:tgtEl>
                                          <p:spTgt spid="1048731"/>
                                        </p:tgtEl>
                                        <p:attrNameLst>
                                          <p:attrName>ppt_w</p:attrName>
                                        </p:attrNameLst>
                                      </p:cBhvr>
                                      <p:tavLst>
                                        <p:tav tm="0">
                                          <p:val>
                                            <p:fltVal val="0"/>
                                          </p:val>
                                        </p:tav>
                                        <p:tav tm="100000">
                                          <p:val>
                                            <p:strVal val="#ppt_w"/>
                                          </p:val>
                                        </p:tav>
                                      </p:tavLst>
                                    </p:anim>
                                    <p:anim calcmode="lin" valueType="num">
                                      <p:cBhvr>
                                        <p:cTn id="29" dur="500" fill="hold"/>
                                        <p:tgtEl>
                                          <p:spTgt spid="1048731"/>
                                        </p:tgtEl>
                                        <p:attrNameLst>
                                          <p:attrName>ppt_h</p:attrName>
                                        </p:attrNameLst>
                                      </p:cBhvr>
                                      <p:tavLst>
                                        <p:tav tm="0">
                                          <p:val>
                                            <p:fltVal val="0"/>
                                          </p:val>
                                        </p:tav>
                                        <p:tav tm="100000">
                                          <p:val>
                                            <p:strVal val="#ppt_h"/>
                                          </p:val>
                                        </p:tav>
                                      </p:tavLst>
                                    </p:anim>
                                    <p:animEffect transition="in" filter="fade">
                                      <p:cBhvr>
                                        <p:cTn id="30" dur="500"/>
                                        <p:tgtEl>
                                          <p:spTgt spid="1048731"/>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1048735"/>
                                        </p:tgtEl>
                                        <p:attrNameLst>
                                          <p:attrName>style.visibility</p:attrName>
                                        </p:attrNameLst>
                                      </p:cBhvr>
                                      <p:to>
                                        <p:strVal val="visible"/>
                                      </p:to>
                                    </p:set>
                                    <p:anim calcmode="lin" valueType="num">
                                      <p:cBhvr>
                                        <p:cTn id="33" dur="500" fill="hold"/>
                                        <p:tgtEl>
                                          <p:spTgt spid="1048735"/>
                                        </p:tgtEl>
                                        <p:attrNameLst>
                                          <p:attrName>ppt_w</p:attrName>
                                        </p:attrNameLst>
                                      </p:cBhvr>
                                      <p:tavLst>
                                        <p:tav tm="0">
                                          <p:val>
                                            <p:fltVal val="0"/>
                                          </p:val>
                                        </p:tav>
                                        <p:tav tm="100000">
                                          <p:val>
                                            <p:strVal val="#ppt_w"/>
                                          </p:val>
                                        </p:tav>
                                      </p:tavLst>
                                    </p:anim>
                                    <p:anim calcmode="lin" valueType="num">
                                      <p:cBhvr>
                                        <p:cTn id="34" dur="500" fill="hold"/>
                                        <p:tgtEl>
                                          <p:spTgt spid="1048735"/>
                                        </p:tgtEl>
                                        <p:attrNameLst>
                                          <p:attrName>ppt_h</p:attrName>
                                        </p:attrNameLst>
                                      </p:cBhvr>
                                      <p:tavLst>
                                        <p:tav tm="0">
                                          <p:val>
                                            <p:fltVal val="0"/>
                                          </p:val>
                                        </p:tav>
                                        <p:tav tm="100000">
                                          <p:val>
                                            <p:strVal val="#ppt_h"/>
                                          </p:val>
                                        </p:tav>
                                      </p:tavLst>
                                    </p:anim>
                                    <p:animEffect transition="in" filter="fade">
                                      <p:cBhvr>
                                        <p:cTn id="35" dur="500"/>
                                        <p:tgtEl>
                                          <p:spTgt spid="1048735"/>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1048736"/>
                                        </p:tgtEl>
                                        <p:attrNameLst>
                                          <p:attrName>style.visibility</p:attrName>
                                        </p:attrNameLst>
                                      </p:cBhvr>
                                      <p:to>
                                        <p:strVal val="visible"/>
                                      </p:to>
                                    </p:set>
                                    <p:anim calcmode="lin" valueType="num">
                                      <p:cBhvr>
                                        <p:cTn id="38" dur="500" fill="hold"/>
                                        <p:tgtEl>
                                          <p:spTgt spid="1048736"/>
                                        </p:tgtEl>
                                        <p:attrNameLst>
                                          <p:attrName>ppt_w</p:attrName>
                                        </p:attrNameLst>
                                      </p:cBhvr>
                                      <p:tavLst>
                                        <p:tav tm="0">
                                          <p:val>
                                            <p:fltVal val="0"/>
                                          </p:val>
                                        </p:tav>
                                        <p:tav tm="100000">
                                          <p:val>
                                            <p:strVal val="#ppt_w"/>
                                          </p:val>
                                        </p:tav>
                                      </p:tavLst>
                                    </p:anim>
                                    <p:anim calcmode="lin" valueType="num">
                                      <p:cBhvr>
                                        <p:cTn id="39" dur="500" fill="hold"/>
                                        <p:tgtEl>
                                          <p:spTgt spid="1048736"/>
                                        </p:tgtEl>
                                        <p:attrNameLst>
                                          <p:attrName>ppt_h</p:attrName>
                                        </p:attrNameLst>
                                      </p:cBhvr>
                                      <p:tavLst>
                                        <p:tav tm="0">
                                          <p:val>
                                            <p:fltVal val="0"/>
                                          </p:val>
                                        </p:tav>
                                        <p:tav tm="100000">
                                          <p:val>
                                            <p:strVal val="#ppt_h"/>
                                          </p:val>
                                        </p:tav>
                                      </p:tavLst>
                                    </p:anim>
                                    <p:animEffect transition="in" filter="fade">
                                      <p:cBhvr>
                                        <p:cTn id="40" dur="500"/>
                                        <p:tgtEl>
                                          <p:spTgt spid="1048736"/>
                                        </p:tgtEl>
                                      </p:cBhvr>
                                    </p:animEffect>
                                  </p:childTnLst>
                                </p:cTn>
                              </p:par>
                              <p:par>
                                <p:cTn id="41" presetID="53" presetClass="entr" presetSubtype="0" fill="hold" grpId="0" nodeType="withEffect">
                                  <p:stCondLst>
                                    <p:cond delay="0"/>
                                  </p:stCondLst>
                                  <p:childTnLst>
                                    <p:set>
                                      <p:cBhvr>
                                        <p:cTn id="42" dur="1" fill="hold">
                                          <p:stCondLst>
                                            <p:cond delay="0"/>
                                          </p:stCondLst>
                                        </p:cTn>
                                        <p:tgtEl>
                                          <p:spTgt spid="1048737"/>
                                        </p:tgtEl>
                                        <p:attrNameLst>
                                          <p:attrName>style.visibility</p:attrName>
                                        </p:attrNameLst>
                                      </p:cBhvr>
                                      <p:to>
                                        <p:strVal val="visible"/>
                                      </p:to>
                                    </p:set>
                                    <p:anim calcmode="lin" valueType="num">
                                      <p:cBhvr>
                                        <p:cTn id="43" dur="500" fill="hold"/>
                                        <p:tgtEl>
                                          <p:spTgt spid="1048737"/>
                                        </p:tgtEl>
                                        <p:attrNameLst>
                                          <p:attrName>ppt_w</p:attrName>
                                        </p:attrNameLst>
                                      </p:cBhvr>
                                      <p:tavLst>
                                        <p:tav tm="0">
                                          <p:val>
                                            <p:fltVal val="0"/>
                                          </p:val>
                                        </p:tav>
                                        <p:tav tm="100000">
                                          <p:val>
                                            <p:strVal val="#ppt_w"/>
                                          </p:val>
                                        </p:tav>
                                      </p:tavLst>
                                    </p:anim>
                                    <p:anim calcmode="lin" valueType="num">
                                      <p:cBhvr>
                                        <p:cTn id="44" dur="500" fill="hold"/>
                                        <p:tgtEl>
                                          <p:spTgt spid="1048737"/>
                                        </p:tgtEl>
                                        <p:attrNameLst>
                                          <p:attrName>ppt_h</p:attrName>
                                        </p:attrNameLst>
                                      </p:cBhvr>
                                      <p:tavLst>
                                        <p:tav tm="0">
                                          <p:val>
                                            <p:fltVal val="0"/>
                                          </p:val>
                                        </p:tav>
                                        <p:tav tm="100000">
                                          <p:val>
                                            <p:strVal val="#ppt_h"/>
                                          </p:val>
                                        </p:tav>
                                      </p:tavLst>
                                    </p:anim>
                                    <p:animEffect transition="in" filter="fade">
                                      <p:cBhvr>
                                        <p:cTn id="45" dur="500"/>
                                        <p:tgtEl>
                                          <p:spTgt spid="1048737"/>
                                        </p:tgtEl>
                                      </p:cBhvr>
                                    </p:animEffect>
                                  </p:childTnLst>
                                </p:cTn>
                              </p:par>
                              <p:par>
                                <p:cTn id="46" presetID="53" presetClass="entr" presetSubtype="0" fill="hold" grpId="0" nodeType="withEffect">
                                  <p:stCondLst>
                                    <p:cond delay="0"/>
                                  </p:stCondLst>
                                  <p:childTnLst>
                                    <p:set>
                                      <p:cBhvr>
                                        <p:cTn id="47" dur="1" fill="hold">
                                          <p:stCondLst>
                                            <p:cond delay="0"/>
                                          </p:stCondLst>
                                        </p:cTn>
                                        <p:tgtEl>
                                          <p:spTgt spid="1048741"/>
                                        </p:tgtEl>
                                        <p:attrNameLst>
                                          <p:attrName>style.visibility</p:attrName>
                                        </p:attrNameLst>
                                      </p:cBhvr>
                                      <p:to>
                                        <p:strVal val="visible"/>
                                      </p:to>
                                    </p:set>
                                    <p:anim calcmode="lin" valueType="num">
                                      <p:cBhvr>
                                        <p:cTn id="48" dur="500" fill="hold"/>
                                        <p:tgtEl>
                                          <p:spTgt spid="1048741"/>
                                        </p:tgtEl>
                                        <p:attrNameLst>
                                          <p:attrName>ppt_w</p:attrName>
                                        </p:attrNameLst>
                                      </p:cBhvr>
                                      <p:tavLst>
                                        <p:tav tm="0">
                                          <p:val>
                                            <p:fltVal val="0"/>
                                          </p:val>
                                        </p:tav>
                                        <p:tav tm="100000">
                                          <p:val>
                                            <p:strVal val="#ppt_w"/>
                                          </p:val>
                                        </p:tav>
                                      </p:tavLst>
                                    </p:anim>
                                    <p:anim calcmode="lin" valueType="num">
                                      <p:cBhvr>
                                        <p:cTn id="49" dur="500" fill="hold"/>
                                        <p:tgtEl>
                                          <p:spTgt spid="1048741"/>
                                        </p:tgtEl>
                                        <p:attrNameLst>
                                          <p:attrName>ppt_h</p:attrName>
                                        </p:attrNameLst>
                                      </p:cBhvr>
                                      <p:tavLst>
                                        <p:tav tm="0">
                                          <p:val>
                                            <p:fltVal val="0"/>
                                          </p:val>
                                        </p:tav>
                                        <p:tav tm="100000">
                                          <p:val>
                                            <p:strVal val="#ppt_h"/>
                                          </p:val>
                                        </p:tav>
                                      </p:tavLst>
                                    </p:anim>
                                    <p:animEffect transition="in" filter="fade">
                                      <p:cBhvr>
                                        <p:cTn id="50" dur="500"/>
                                        <p:tgtEl>
                                          <p:spTgt spid="104874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048733"/>
                                        </p:tgtEl>
                                        <p:attrNameLst>
                                          <p:attrName>style.visibility</p:attrName>
                                        </p:attrNameLst>
                                      </p:cBhvr>
                                      <p:to>
                                        <p:strVal val="visible"/>
                                      </p:to>
                                    </p:set>
                                    <p:animEffect transition="in" filter="barn(inVertical)">
                                      <p:cBhvr>
                                        <p:cTn id="55" dur="500"/>
                                        <p:tgtEl>
                                          <p:spTgt spid="1048733"/>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048734"/>
                                        </p:tgtEl>
                                        <p:attrNameLst>
                                          <p:attrName>style.visibility</p:attrName>
                                        </p:attrNameLst>
                                      </p:cBhvr>
                                      <p:to>
                                        <p:strVal val="visible"/>
                                      </p:to>
                                    </p:set>
                                    <p:animEffect transition="in" filter="barn(inVertical)">
                                      <p:cBhvr>
                                        <p:cTn id="58" dur="500"/>
                                        <p:tgtEl>
                                          <p:spTgt spid="1048734"/>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barn(inVertical)">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048738"/>
                                        </p:tgtEl>
                                        <p:attrNameLst>
                                          <p:attrName>style.visibility</p:attrName>
                                        </p:attrNameLst>
                                      </p:cBhvr>
                                      <p:to>
                                        <p:strVal val="visible"/>
                                      </p:to>
                                    </p:set>
                                    <p:animEffect transition="in" filter="barn(inVertical)">
                                      <p:cBhvr>
                                        <p:cTn id="66" dur="500"/>
                                        <p:tgtEl>
                                          <p:spTgt spid="1048738"/>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048739"/>
                                        </p:tgtEl>
                                        <p:attrNameLst>
                                          <p:attrName>style.visibility</p:attrName>
                                        </p:attrNameLst>
                                      </p:cBhvr>
                                      <p:to>
                                        <p:strVal val="visible"/>
                                      </p:to>
                                    </p:set>
                                    <p:animEffect transition="in" filter="barn(inVertical)">
                                      <p:cBhvr>
                                        <p:cTn id="69" dur="500"/>
                                        <p:tgtEl>
                                          <p:spTgt spid="1048739"/>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barn(inVertical)">
                                      <p:cBhvr>
                                        <p:cTn id="72" dur="500"/>
                                        <p:tgtEl>
                                          <p:spTgt spid="21"/>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1048732"/>
                                        </p:tgtEl>
                                        <p:attrNameLst>
                                          <p:attrName>style.visibility</p:attrName>
                                        </p:attrNameLst>
                                      </p:cBhvr>
                                      <p:to>
                                        <p:strVal val="visible"/>
                                      </p:to>
                                    </p:set>
                                    <p:animEffect transition="in" filter="barn(inVertical)">
                                      <p:cBhvr>
                                        <p:cTn id="75" dur="500"/>
                                        <p:tgtEl>
                                          <p:spTgt spid="1048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29" grpId="0" animBg="1"/>
      <p:bldP spid="1048730" grpId="0" animBg="1"/>
      <p:bldP spid="1048731" grpId="0" animBg="1"/>
      <p:bldP spid="1048732" grpId="0" animBg="1"/>
      <p:bldP spid="1048733" grpId="0" animBg="1"/>
      <p:bldP spid="1048734" grpId="0" animBg="1"/>
      <p:bldP spid="1048735" grpId="0" animBg="1"/>
      <p:bldP spid="1048736" grpId="0" animBg="1"/>
      <p:bldP spid="1048737" grpId="0" animBg="1"/>
      <p:bldP spid="1048738" grpId="0" animBg="1"/>
      <p:bldP spid="1048739" grpId="0" animBg="1"/>
      <p:bldP spid="1048741" grpId="0" animBg="1"/>
      <p:bldP spid="1048742"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body" idx="1"/>
          </p:nvPr>
        </p:nvSpPr>
        <p:spPr>
          <a:xfrm>
            <a:off x="381000" y="6172200"/>
            <a:ext cx="8229600" cy="457200"/>
          </a:xfrm>
        </p:spPr>
        <p:txBody>
          <a:bodyPr/>
          <a:lstStyle/>
          <a:p>
            <a:pPr>
              <a:lnSpc>
                <a:spcPct val="80000"/>
              </a:lnSpc>
            </a:pPr>
            <a:r>
              <a:rPr lang="en-US" sz="2800"/>
              <a:t>Sơ đồ hình thành các giai cấp ở Tây Âu</a:t>
            </a:r>
          </a:p>
        </p:txBody>
      </p:sp>
      <p:sp>
        <p:nvSpPr>
          <p:cNvPr id="61444" name="Rectangle 4"/>
          <p:cNvSpPr>
            <a:spLocks noChangeArrowheads="1"/>
          </p:cNvSpPr>
          <p:nvPr/>
        </p:nvSpPr>
        <p:spPr bwMode="auto">
          <a:xfrm>
            <a:off x="533400" y="762000"/>
            <a:ext cx="1295400" cy="1143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45" name="Rectangle 5"/>
          <p:cNvSpPr>
            <a:spLocks noChangeArrowheads="1"/>
          </p:cNvSpPr>
          <p:nvPr/>
        </p:nvSpPr>
        <p:spPr bwMode="auto">
          <a:xfrm>
            <a:off x="3886200" y="304800"/>
            <a:ext cx="1447800" cy="914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46" name="Rectangle 6"/>
          <p:cNvSpPr>
            <a:spLocks noChangeArrowheads="1"/>
          </p:cNvSpPr>
          <p:nvPr/>
        </p:nvSpPr>
        <p:spPr bwMode="auto">
          <a:xfrm>
            <a:off x="3962400" y="1752600"/>
            <a:ext cx="1143000" cy="990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47" name="Rectangle 7"/>
          <p:cNvSpPr>
            <a:spLocks noChangeArrowheads="1"/>
          </p:cNvSpPr>
          <p:nvPr/>
        </p:nvSpPr>
        <p:spPr bwMode="auto">
          <a:xfrm>
            <a:off x="6400800" y="762000"/>
            <a:ext cx="1219200" cy="1371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48" name="Rectangle 8"/>
          <p:cNvSpPr>
            <a:spLocks noChangeArrowheads="1"/>
          </p:cNvSpPr>
          <p:nvPr/>
        </p:nvSpPr>
        <p:spPr bwMode="auto">
          <a:xfrm>
            <a:off x="1828800" y="3276600"/>
            <a:ext cx="990600" cy="1066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49" name="Rectangle 9"/>
          <p:cNvSpPr>
            <a:spLocks noChangeArrowheads="1"/>
          </p:cNvSpPr>
          <p:nvPr/>
        </p:nvSpPr>
        <p:spPr bwMode="auto">
          <a:xfrm>
            <a:off x="1828800" y="4876800"/>
            <a:ext cx="914400" cy="914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50" name="Rectangle 10"/>
          <p:cNvSpPr>
            <a:spLocks noChangeArrowheads="1"/>
          </p:cNvSpPr>
          <p:nvPr/>
        </p:nvSpPr>
        <p:spPr bwMode="auto">
          <a:xfrm>
            <a:off x="4800600" y="2971800"/>
            <a:ext cx="1752600" cy="1295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51" name="Rectangle 11"/>
          <p:cNvSpPr>
            <a:spLocks noChangeArrowheads="1"/>
          </p:cNvSpPr>
          <p:nvPr/>
        </p:nvSpPr>
        <p:spPr bwMode="auto">
          <a:xfrm>
            <a:off x="6781800" y="4267200"/>
            <a:ext cx="914400" cy="914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52" name="Rectangle 12"/>
          <p:cNvSpPr>
            <a:spLocks noChangeArrowheads="1"/>
          </p:cNvSpPr>
          <p:nvPr/>
        </p:nvSpPr>
        <p:spPr bwMode="auto">
          <a:xfrm>
            <a:off x="609600" y="990600"/>
            <a:ext cx="1219200" cy="533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120000"/>
              <a:buChar char="•"/>
              <a:defRPr sz="3200">
                <a:solidFill>
                  <a:schemeClr val="tx1"/>
                </a:solidFill>
                <a:effectLst>
                  <a:outerShdw blurRad="38100" dist="38100" dir="2700000" algn="tl">
                    <a:srgbClr val="C0C0C0"/>
                  </a:outerShdw>
                </a:effectLst>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effectLst>
                  <a:outerShdw blurRad="38100" dist="38100" dir="2700000" algn="tl">
                    <a:srgbClr val="C0C0C0"/>
                  </a:outerShdw>
                </a:effectLst>
                <a:latin typeface="Tahoma" panose="020B0604030504040204" pitchFamily="34" charset="0"/>
              </a:defRPr>
            </a:lvl2pPr>
            <a:lvl3pPr marL="1143000" indent="-228600">
              <a:spcBef>
                <a:spcPct val="20000"/>
              </a:spcBef>
              <a:buClr>
                <a:schemeClr val="hlink"/>
              </a:buClr>
              <a:buSzPct val="120000"/>
              <a:buChar char="•"/>
              <a:defRPr sz="2400">
                <a:solidFill>
                  <a:schemeClr val="tx1"/>
                </a:solidFill>
                <a:effectLst>
                  <a:outerShdw blurRad="38100" dist="38100" dir="2700000" algn="tl">
                    <a:srgbClr val="C0C0C0"/>
                  </a:outerShdw>
                </a:effectLst>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effectLst>
                  <a:outerShdw blurRad="38100" dist="38100" dir="2700000" algn="tl">
                    <a:srgbClr val="C0C0C0"/>
                  </a:outerShdw>
                </a:effectLst>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Tahoma" panose="020B0604030504040204" pitchFamily="34" charset="0"/>
              </a:defRPr>
            </a:lvl5pPr>
            <a:lvl6pPr marL="25146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Tahoma" panose="020B0604030504040204" pitchFamily="34" charset="0"/>
              </a:defRPr>
            </a:lvl6pPr>
            <a:lvl7pPr marL="29718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Tahoma" panose="020B0604030504040204" pitchFamily="34" charset="0"/>
              </a:defRPr>
            </a:lvl7pPr>
            <a:lvl8pPr marL="34290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Tahoma" panose="020B0604030504040204" pitchFamily="34" charset="0"/>
              </a:defRPr>
            </a:lvl8pPr>
            <a:lvl9pPr marL="38862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Tahoma" panose="020B0604030504040204" pitchFamily="34" charset="0"/>
              </a:defRPr>
            </a:lvl9pPr>
          </a:lstStyle>
          <a:p>
            <a:pPr eaLnBrk="1" hangingPunct="1">
              <a:lnSpc>
                <a:spcPct val="80000"/>
              </a:lnSpc>
              <a:buFontTx/>
              <a:buNone/>
            </a:pPr>
            <a:r>
              <a:rPr lang="en-US" sz="1800" dirty="0" err="1">
                <a:solidFill>
                  <a:srgbClr val="FFFF00"/>
                </a:solidFill>
              </a:rPr>
              <a:t>Quý</a:t>
            </a:r>
            <a:r>
              <a:rPr lang="en-US" sz="1800" dirty="0">
                <a:solidFill>
                  <a:srgbClr val="FFFF00"/>
                </a:solidFill>
              </a:rPr>
              <a:t> </a:t>
            </a:r>
            <a:r>
              <a:rPr lang="en-US" sz="1800" dirty="0" err="1">
                <a:solidFill>
                  <a:srgbClr val="FFFF00"/>
                </a:solidFill>
              </a:rPr>
              <a:t>tộc</a:t>
            </a:r>
            <a:r>
              <a:rPr lang="en-US" sz="1800" dirty="0">
                <a:solidFill>
                  <a:srgbClr val="FFFF00"/>
                </a:solidFill>
              </a:rPr>
              <a:t> </a:t>
            </a:r>
          </a:p>
          <a:p>
            <a:pPr eaLnBrk="1" hangingPunct="1">
              <a:lnSpc>
                <a:spcPct val="80000"/>
              </a:lnSpc>
              <a:buFontTx/>
              <a:buNone/>
            </a:pPr>
            <a:r>
              <a:rPr lang="en-US" sz="1800" dirty="0" err="1">
                <a:solidFill>
                  <a:srgbClr val="FFFF00"/>
                </a:solidFill>
              </a:rPr>
              <a:t>Giécman</a:t>
            </a:r>
            <a:endParaRPr lang="en-US" sz="1800" dirty="0">
              <a:solidFill>
                <a:srgbClr val="FFFF00"/>
              </a:solidFill>
            </a:endParaRPr>
          </a:p>
        </p:txBody>
      </p:sp>
      <p:sp>
        <p:nvSpPr>
          <p:cNvPr id="61453" name="Line 13"/>
          <p:cNvSpPr>
            <a:spLocks noChangeShapeType="1"/>
          </p:cNvSpPr>
          <p:nvPr/>
        </p:nvSpPr>
        <p:spPr bwMode="auto">
          <a:xfrm flipV="1">
            <a:off x="1828800" y="609600"/>
            <a:ext cx="19812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56" name="Line 16"/>
          <p:cNvSpPr>
            <a:spLocks noChangeShapeType="1"/>
          </p:cNvSpPr>
          <p:nvPr/>
        </p:nvSpPr>
        <p:spPr bwMode="auto">
          <a:xfrm>
            <a:off x="1905000" y="1295400"/>
            <a:ext cx="20574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57" name="Rectangle 17"/>
          <p:cNvSpPr>
            <a:spLocks noChangeArrowheads="1"/>
          </p:cNvSpPr>
          <p:nvPr/>
        </p:nvSpPr>
        <p:spPr bwMode="auto">
          <a:xfrm>
            <a:off x="1828800" y="3810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120000"/>
              <a:buChar char="•"/>
              <a:defRPr sz="32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120000"/>
              <a:buChar char="•"/>
              <a:defRPr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9pPr>
          </a:lstStyle>
          <a:p>
            <a:pPr eaLnBrk="1" hangingPunct="1">
              <a:lnSpc>
                <a:spcPct val="80000"/>
              </a:lnSpc>
            </a:pPr>
            <a:r>
              <a:rPr lang="en-US" sz="1800"/>
              <a:t>Chiếm đất đai</a:t>
            </a:r>
          </a:p>
        </p:txBody>
      </p:sp>
      <p:sp>
        <p:nvSpPr>
          <p:cNvPr id="61458" name="Rectangle 18"/>
          <p:cNvSpPr>
            <a:spLocks noChangeArrowheads="1"/>
          </p:cNvSpPr>
          <p:nvPr/>
        </p:nvSpPr>
        <p:spPr bwMode="auto">
          <a:xfrm>
            <a:off x="4191000" y="6096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120000"/>
              <a:buChar char="•"/>
              <a:defRPr sz="32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120000"/>
              <a:buChar char="•"/>
              <a:defRPr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9pPr>
          </a:lstStyle>
          <a:p>
            <a:pPr eaLnBrk="1" hangingPunct="1">
              <a:lnSpc>
                <a:spcPct val="80000"/>
              </a:lnSpc>
              <a:buFontTx/>
              <a:buNone/>
            </a:pPr>
            <a:r>
              <a:rPr lang="en-US" sz="1800">
                <a:solidFill>
                  <a:srgbClr val="FFFF00"/>
                </a:solidFill>
                <a:effectLst>
                  <a:outerShdw blurRad="38100" dist="38100" dir="2700000" algn="tl">
                    <a:srgbClr val="FFFFFF"/>
                  </a:outerShdw>
                </a:effectLst>
              </a:rPr>
              <a:t>Quý tộc </a:t>
            </a:r>
          </a:p>
          <a:p>
            <a:pPr eaLnBrk="1" hangingPunct="1">
              <a:lnSpc>
                <a:spcPct val="80000"/>
              </a:lnSpc>
              <a:buFontTx/>
              <a:buNone/>
            </a:pPr>
            <a:r>
              <a:rPr lang="en-US" sz="1800">
                <a:solidFill>
                  <a:srgbClr val="FFFF00"/>
                </a:solidFill>
                <a:effectLst>
                  <a:outerShdw blurRad="38100" dist="38100" dir="2700000" algn="tl">
                    <a:srgbClr val="FFFFFF"/>
                  </a:outerShdw>
                </a:effectLst>
              </a:rPr>
              <a:t>vũ sỹ</a:t>
            </a:r>
          </a:p>
        </p:txBody>
      </p:sp>
      <p:sp>
        <p:nvSpPr>
          <p:cNvPr id="61459" name="Rectangle 19"/>
          <p:cNvSpPr>
            <a:spLocks noChangeArrowheads="1"/>
          </p:cNvSpPr>
          <p:nvPr/>
        </p:nvSpPr>
        <p:spPr bwMode="auto">
          <a:xfrm>
            <a:off x="1600200" y="18288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120000"/>
              <a:buChar char="•"/>
              <a:defRPr sz="32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120000"/>
              <a:buChar char="•"/>
              <a:defRPr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9pPr>
          </a:lstStyle>
          <a:p>
            <a:pPr eaLnBrk="1" hangingPunct="1">
              <a:lnSpc>
                <a:spcPct val="80000"/>
              </a:lnSpc>
            </a:pPr>
            <a:r>
              <a:rPr lang="en-US" sz="1800"/>
              <a:t>Tiếp thu Ki tô giáo</a:t>
            </a:r>
          </a:p>
        </p:txBody>
      </p:sp>
      <p:sp>
        <p:nvSpPr>
          <p:cNvPr id="61460" name="Rectangle 20"/>
          <p:cNvSpPr>
            <a:spLocks noChangeArrowheads="1"/>
          </p:cNvSpPr>
          <p:nvPr/>
        </p:nvSpPr>
        <p:spPr bwMode="auto">
          <a:xfrm>
            <a:off x="3962400" y="19812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120000"/>
              <a:buChar char="•"/>
              <a:defRPr sz="32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120000"/>
              <a:buChar char="•"/>
              <a:defRPr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9pPr>
          </a:lstStyle>
          <a:p>
            <a:pPr eaLnBrk="1" hangingPunct="1">
              <a:lnSpc>
                <a:spcPct val="80000"/>
              </a:lnSpc>
              <a:buFontTx/>
              <a:buNone/>
            </a:pPr>
            <a:r>
              <a:rPr lang="en-US" sz="1800">
                <a:solidFill>
                  <a:srgbClr val="FFFF00"/>
                </a:solidFill>
                <a:effectLst>
                  <a:outerShdw blurRad="38100" dist="38100" dir="2700000" algn="tl">
                    <a:srgbClr val="FFFFFF"/>
                  </a:outerShdw>
                </a:effectLst>
              </a:rPr>
              <a:t>Tăng lữ, </a:t>
            </a:r>
          </a:p>
          <a:p>
            <a:pPr eaLnBrk="1" hangingPunct="1">
              <a:lnSpc>
                <a:spcPct val="80000"/>
              </a:lnSpc>
              <a:buFontTx/>
              <a:buNone/>
            </a:pPr>
            <a:r>
              <a:rPr lang="en-US" sz="1800">
                <a:solidFill>
                  <a:srgbClr val="FFFF00"/>
                </a:solidFill>
                <a:effectLst>
                  <a:outerShdw blurRad="38100" dist="38100" dir="2700000" algn="tl">
                    <a:srgbClr val="FFFFFF"/>
                  </a:outerShdw>
                </a:effectLst>
              </a:rPr>
              <a:t>quý tộc</a:t>
            </a:r>
          </a:p>
        </p:txBody>
      </p:sp>
      <p:sp>
        <p:nvSpPr>
          <p:cNvPr id="61461" name="Rectangle 21"/>
          <p:cNvSpPr>
            <a:spLocks noChangeArrowheads="1"/>
          </p:cNvSpPr>
          <p:nvPr/>
        </p:nvSpPr>
        <p:spPr bwMode="auto">
          <a:xfrm>
            <a:off x="6324600" y="11430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120000"/>
              <a:buChar char="•"/>
              <a:defRPr sz="32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120000"/>
              <a:buChar char="•"/>
              <a:defRPr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9pPr>
          </a:lstStyle>
          <a:p>
            <a:pPr eaLnBrk="1" hangingPunct="1">
              <a:lnSpc>
                <a:spcPct val="80000"/>
              </a:lnSpc>
              <a:buFontTx/>
              <a:buNone/>
            </a:pPr>
            <a:r>
              <a:rPr lang="en-US" sz="1800">
                <a:solidFill>
                  <a:srgbClr val="FFFF00"/>
                </a:solidFill>
                <a:effectLst>
                  <a:outerShdw blurRad="38100" dist="38100" dir="2700000" algn="tl">
                    <a:srgbClr val="FFFFFF"/>
                  </a:outerShdw>
                </a:effectLst>
              </a:rPr>
              <a:t>Lãnh chúa phong kiến</a:t>
            </a:r>
          </a:p>
        </p:txBody>
      </p:sp>
      <p:sp>
        <p:nvSpPr>
          <p:cNvPr id="61462" name="Line 22"/>
          <p:cNvSpPr>
            <a:spLocks noChangeShapeType="1"/>
          </p:cNvSpPr>
          <p:nvPr/>
        </p:nvSpPr>
        <p:spPr bwMode="auto">
          <a:xfrm>
            <a:off x="5334000" y="762000"/>
            <a:ext cx="533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3" name="Line 23"/>
          <p:cNvSpPr>
            <a:spLocks noChangeShapeType="1"/>
          </p:cNvSpPr>
          <p:nvPr/>
        </p:nvSpPr>
        <p:spPr bwMode="auto">
          <a:xfrm>
            <a:off x="5105400" y="2286000"/>
            <a:ext cx="68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4" name="Line 24"/>
          <p:cNvSpPr>
            <a:spLocks noChangeShapeType="1"/>
          </p:cNvSpPr>
          <p:nvPr/>
        </p:nvSpPr>
        <p:spPr bwMode="auto">
          <a:xfrm>
            <a:off x="5867400" y="762000"/>
            <a:ext cx="0"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5" name="Line 25"/>
          <p:cNvSpPr>
            <a:spLocks noChangeShapeType="1"/>
          </p:cNvSpPr>
          <p:nvPr/>
        </p:nvSpPr>
        <p:spPr bwMode="auto">
          <a:xfrm>
            <a:off x="5791200" y="1447800"/>
            <a:ext cx="609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6" name="Rectangle 26"/>
          <p:cNvSpPr>
            <a:spLocks noChangeArrowheads="1"/>
          </p:cNvSpPr>
          <p:nvPr/>
        </p:nvSpPr>
        <p:spPr bwMode="auto">
          <a:xfrm>
            <a:off x="1828800" y="3581400"/>
            <a:ext cx="1066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120000"/>
              <a:buChar char="•"/>
              <a:defRPr sz="32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120000"/>
              <a:buChar char="•"/>
              <a:defRPr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9pPr>
          </a:lstStyle>
          <a:p>
            <a:pPr eaLnBrk="1" hangingPunct="1">
              <a:lnSpc>
                <a:spcPct val="80000"/>
              </a:lnSpc>
              <a:buFontTx/>
              <a:buNone/>
            </a:pPr>
            <a:r>
              <a:rPr lang="en-US" sz="1800">
                <a:solidFill>
                  <a:srgbClr val="FFFF00"/>
                </a:solidFill>
                <a:effectLst>
                  <a:outerShdw blurRad="38100" dist="38100" dir="2700000" algn="tl">
                    <a:srgbClr val="FFFFFF"/>
                  </a:outerShdw>
                </a:effectLst>
                <a:latin typeface="Times New Roman" panose="02020603050405020304" pitchFamily="18" charset="0"/>
              </a:rPr>
              <a:t>Nông dân</a:t>
            </a:r>
          </a:p>
        </p:txBody>
      </p:sp>
      <p:sp>
        <p:nvSpPr>
          <p:cNvPr id="61467" name="Rectangle 27"/>
          <p:cNvSpPr>
            <a:spLocks noChangeArrowheads="1"/>
          </p:cNvSpPr>
          <p:nvPr/>
        </p:nvSpPr>
        <p:spPr bwMode="auto">
          <a:xfrm>
            <a:off x="1676400" y="5105400"/>
            <a:ext cx="1066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120000"/>
              <a:buChar char="•"/>
              <a:defRPr sz="32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120000"/>
              <a:buChar char="•"/>
              <a:defRPr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9pPr>
          </a:lstStyle>
          <a:p>
            <a:pPr eaLnBrk="1" hangingPunct="1">
              <a:lnSpc>
                <a:spcPct val="80000"/>
              </a:lnSpc>
              <a:buFontTx/>
              <a:buNone/>
            </a:pPr>
            <a:r>
              <a:rPr lang="en-US" sz="1800">
                <a:solidFill>
                  <a:srgbClr val="FFFF00"/>
                </a:solidFill>
                <a:effectLst>
                  <a:outerShdw blurRad="38100" dist="38100" dir="2700000" algn="tl">
                    <a:srgbClr val="FFFFFF"/>
                  </a:outerShdw>
                </a:effectLst>
                <a:latin typeface="Times New Roman" panose="02020603050405020304" pitchFamily="18" charset="0"/>
              </a:rPr>
              <a:t>   Nô lệ</a:t>
            </a:r>
          </a:p>
        </p:txBody>
      </p:sp>
      <p:sp>
        <p:nvSpPr>
          <p:cNvPr id="61468" name="Line 28"/>
          <p:cNvSpPr>
            <a:spLocks noChangeShapeType="1"/>
          </p:cNvSpPr>
          <p:nvPr/>
        </p:nvSpPr>
        <p:spPr bwMode="auto">
          <a:xfrm>
            <a:off x="2819400" y="3810000"/>
            <a:ext cx="1295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69" name="Line 29"/>
          <p:cNvSpPr>
            <a:spLocks noChangeShapeType="1"/>
          </p:cNvSpPr>
          <p:nvPr/>
        </p:nvSpPr>
        <p:spPr bwMode="auto">
          <a:xfrm>
            <a:off x="2743200" y="5410200"/>
            <a:ext cx="1371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70" name="Line 30"/>
          <p:cNvSpPr>
            <a:spLocks noChangeShapeType="1"/>
          </p:cNvSpPr>
          <p:nvPr/>
        </p:nvSpPr>
        <p:spPr bwMode="auto">
          <a:xfrm>
            <a:off x="4191000" y="3886200"/>
            <a:ext cx="0"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71" name="Line 31"/>
          <p:cNvSpPr>
            <a:spLocks noChangeShapeType="1"/>
          </p:cNvSpPr>
          <p:nvPr/>
        </p:nvSpPr>
        <p:spPr bwMode="auto">
          <a:xfrm>
            <a:off x="4267200" y="4648200"/>
            <a:ext cx="25146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72" name="Rectangle 32"/>
          <p:cNvSpPr>
            <a:spLocks noChangeArrowheads="1"/>
          </p:cNvSpPr>
          <p:nvPr/>
        </p:nvSpPr>
        <p:spPr bwMode="auto">
          <a:xfrm>
            <a:off x="3352800" y="3048000"/>
            <a:ext cx="1066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120000"/>
              <a:buChar char="•"/>
              <a:defRPr sz="32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120000"/>
              <a:buChar char="•"/>
              <a:defRPr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9pPr>
          </a:lstStyle>
          <a:p>
            <a:pPr eaLnBrk="1" hangingPunct="1">
              <a:lnSpc>
                <a:spcPct val="80000"/>
              </a:lnSpc>
              <a:buFontTx/>
              <a:buNone/>
            </a:pPr>
            <a:r>
              <a:rPr lang="en-US" sz="1800">
                <a:latin typeface="Times New Roman" panose="02020603050405020304" pitchFamily="18" charset="0"/>
              </a:rPr>
              <a:t>Phụ thuộc</a:t>
            </a:r>
          </a:p>
        </p:txBody>
      </p:sp>
      <p:sp>
        <p:nvSpPr>
          <p:cNvPr id="61473" name="Rectangle 33"/>
          <p:cNvSpPr>
            <a:spLocks noChangeArrowheads="1"/>
          </p:cNvSpPr>
          <p:nvPr/>
        </p:nvSpPr>
        <p:spPr bwMode="auto">
          <a:xfrm>
            <a:off x="4876800" y="3200400"/>
            <a:ext cx="1447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120000"/>
              <a:buChar char="•"/>
              <a:defRPr sz="32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120000"/>
              <a:buChar char="•"/>
              <a:defRPr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9pPr>
          </a:lstStyle>
          <a:p>
            <a:pPr eaLnBrk="1" hangingPunct="1">
              <a:lnSpc>
                <a:spcPct val="80000"/>
              </a:lnSpc>
              <a:buFontTx/>
              <a:buNone/>
            </a:pPr>
            <a:r>
              <a:rPr lang="en-US" sz="1800">
                <a:solidFill>
                  <a:srgbClr val="FFFF00"/>
                </a:solidFill>
                <a:effectLst>
                  <a:outerShdw blurRad="38100" dist="38100" dir="2700000" algn="tl">
                    <a:srgbClr val="FFFFFF"/>
                  </a:outerShdw>
                </a:effectLst>
                <a:latin typeface="Times New Roman" panose="02020603050405020304" pitchFamily="18" charset="0"/>
              </a:rPr>
              <a:t> QHSX </a:t>
            </a:r>
          </a:p>
          <a:p>
            <a:pPr eaLnBrk="1" hangingPunct="1">
              <a:lnSpc>
                <a:spcPct val="80000"/>
              </a:lnSpc>
              <a:buFontTx/>
              <a:buNone/>
            </a:pPr>
            <a:r>
              <a:rPr lang="en-US" sz="1800">
                <a:solidFill>
                  <a:srgbClr val="FFFF00"/>
                </a:solidFill>
                <a:effectLst>
                  <a:outerShdw blurRad="38100" dist="38100" dir="2700000" algn="tl">
                    <a:srgbClr val="FFFFFF"/>
                  </a:outerShdw>
                </a:effectLst>
                <a:latin typeface="Times New Roman" panose="02020603050405020304" pitchFamily="18" charset="0"/>
              </a:rPr>
              <a:t>Phong kiến </a:t>
            </a:r>
          </a:p>
          <a:p>
            <a:pPr eaLnBrk="1" hangingPunct="1">
              <a:lnSpc>
                <a:spcPct val="80000"/>
              </a:lnSpc>
              <a:buFontTx/>
              <a:buNone/>
            </a:pPr>
            <a:r>
              <a:rPr lang="en-US" sz="1800">
                <a:solidFill>
                  <a:srgbClr val="FFFF00"/>
                </a:solidFill>
                <a:effectLst>
                  <a:outerShdw blurRad="38100" dist="38100" dir="2700000" algn="tl">
                    <a:srgbClr val="FFFFFF"/>
                  </a:outerShdw>
                </a:effectLst>
                <a:latin typeface="Times New Roman" panose="02020603050405020304" pitchFamily="18" charset="0"/>
              </a:rPr>
              <a:t>ở Tây Âu</a:t>
            </a:r>
          </a:p>
        </p:txBody>
      </p:sp>
      <p:sp>
        <p:nvSpPr>
          <p:cNvPr id="61474" name="Rectangle 34"/>
          <p:cNvSpPr>
            <a:spLocks noChangeArrowheads="1"/>
          </p:cNvSpPr>
          <p:nvPr/>
        </p:nvSpPr>
        <p:spPr bwMode="auto">
          <a:xfrm>
            <a:off x="3048000" y="4876800"/>
            <a:ext cx="1066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120000"/>
              <a:buChar char="•"/>
              <a:defRPr sz="32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120000"/>
              <a:buChar char="•"/>
              <a:defRPr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9pPr>
          </a:lstStyle>
          <a:p>
            <a:pPr eaLnBrk="1" hangingPunct="1">
              <a:lnSpc>
                <a:spcPct val="80000"/>
              </a:lnSpc>
              <a:buFontTx/>
              <a:buNone/>
            </a:pPr>
            <a:r>
              <a:rPr lang="en-US" sz="1800">
                <a:solidFill>
                  <a:srgbClr val="000000"/>
                </a:solidFill>
                <a:effectLst>
                  <a:outerShdw blurRad="38100" dist="38100" dir="2700000" algn="tl">
                    <a:srgbClr val="FFFFFF"/>
                  </a:outerShdw>
                </a:effectLst>
                <a:latin typeface="Times New Roman" panose="02020603050405020304" pitchFamily="18" charset="0"/>
              </a:rPr>
              <a:t>   </a:t>
            </a:r>
            <a:r>
              <a:rPr lang="en-US" sz="1800">
                <a:latin typeface="Times New Roman" panose="02020603050405020304" pitchFamily="18" charset="0"/>
              </a:rPr>
              <a:t>Mất đất</a:t>
            </a:r>
          </a:p>
        </p:txBody>
      </p:sp>
      <p:sp>
        <p:nvSpPr>
          <p:cNvPr id="61475" name="Rectangle 35"/>
          <p:cNvSpPr>
            <a:spLocks noChangeArrowheads="1"/>
          </p:cNvSpPr>
          <p:nvPr/>
        </p:nvSpPr>
        <p:spPr bwMode="auto">
          <a:xfrm>
            <a:off x="6705600" y="4495800"/>
            <a:ext cx="1066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120000"/>
              <a:buChar char="•"/>
              <a:defRPr sz="32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120000"/>
              <a:buChar char="•"/>
              <a:defRPr sz="24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Tahoma" panose="020B0604030504040204" pitchFamily="34" charset="0"/>
              </a:defRPr>
            </a:lvl9pPr>
          </a:lstStyle>
          <a:p>
            <a:pPr eaLnBrk="1" hangingPunct="1">
              <a:lnSpc>
                <a:spcPct val="80000"/>
              </a:lnSpc>
              <a:buFontTx/>
              <a:buNone/>
            </a:pPr>
            <a:r>
              <a:rPr lang="en-US" sz="1800">
                <a:solidFill>
                  <a:srgbClr val="FFFF00"/>
                </a:solidFill>
                <a:effectLst>
                  <a:outerShdw blurRad="38100" dist="38100" dir="2700000" algn="tl">
                    <a:srgbClr val="FFFFFF"/>
                  </a:outerShdw>
                </a:effectLst>
                <a:latin typeface="Times New Roman" panose="02020603050405020304" pitchFamily="18" charset="0"/>
              </a:rPr>
              <a:t>  N</a:t>
            </a:r>
            <a:r>
              <a:rPr lang="en-US" sz="1800">
                <a:solidFill>
                  <a:srgbClr val="FFFF00"/>
                </a:solidFill>
                <a:effectLst>
                  <a:outerShdw blurRad="38100" dist="38100" dir="2700000" algn="tl">
                    <a:srgbClr val="FFFFFF"/>
                  </a:outerShdw>
                </a:effectLst>
              </a:rPr>
              <a:t>ông nô</a:t>
            </a:r>
            <a:endParaRPr lang="en-US" sz="1800">
              <a:solidFill>
                <a:srgbClr val="FFFF00"/>
              </a:solidFill>
              <a:latin typeface="Times New Roman" panose="02020603050405020304" pitchFamily="18" charset="0"/>
            </a:endParaRPr>
          </a:p>
        </p:txBody>
      </p:sp>
      <p:sp>
        <p:nvSpPr>
          <p:cNvPr id="61476" name="Line 36"/>
          <p:cNvSpPr>
            <a:spLocks noChangeShapeType="1"/>
          </p:cNvSpPr>
          <p:nvPr/>
        </p:nvSpPr>
        <p:spPr bwMode="auto">
          <a:xfrm>
            <a:off x="7086600" y="2209800"/>
            <a:ext cx="76200" cy="1905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173285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52"/>
                                        </p:tgtEl>
                                        <p:attrNameLst>
                                          <p:attrName>style.visibility</p:attrName>
                                        </p:attrNameLst>
                                      </p:cBhvr>
                                      <p:to>
                                        <p:strVal val="visible"/>
                                      </p:to>
                                    </p:set>
                                    <p:anim calcmode="lin" valueType="num">
                                      <p:cBhvr additive="base">
                                        <p:cTn id="7" dur="500" fill="hold"/>
                                        <p:tgtEl>
                                          <p:spTgt spid="61452"/>
                                        </p:tgtEl>
                                        <p:attrNameLst>
                                          <p:attrName>ppt_x</p:attrName>
                                        </p:attrNameLst>
                                      </p:cBhvr>
                                      <p:tavLst>
                                        <p:tav tm="0">
                                          <p:val>
                                            <p:strVal val="#ppt_x"/>
                                          </p:val>
                                        </p:tav>
                                        <p:tav tm="100000">
                                          <p:val>
                                            <p:strVal val="#ppt_x"/>
                                          </p:val>
                                        </p:tav>
                                      </p:tavLst>
                                    </p:anim>
                                    <p:anim calcmode="lin" valueType="num">
                                      <p:cBhvr additive="base">
                                        <p:cTn id="8" dur="500" fill="hold"/>
                                        <p:tgtEl>
                                          <p:spTgt spid="6145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457"/>
                                        </p:tgtEl>
                                        <p:attrNameLst>
                                          <p:attrName>style.visibility</p:attrName>
                                        </p:attrNameLst>
                                      </p:cBhvr>
                                      <p:to>
                                        <p:strVal val="visible"/>
                                      </p:to>
                                    </p:set>
                                    <p:anim calcmode="lin" valueType="num">
                                      <p:cBhvr additive="base">
                                        <p:cTn id="13" dur="500" fill="hold"/>
                                        <p:tgtEl>
                                          <p:spTgt spid="61457"/>
                                        </p:tgtEl>
                                        <p:attrNameLst>
                                          <p:attrName>ppt_x</p:attrName>
                                        </p:attrNameLst>
                                      </p:cBhvr>
                                      <p:tavLst>
                                        <p:tav tm="0">
                                          <p:val>
                                            <p:strVal val="#ppt_x"/>
                                          </p:val>
                                        </p:tav>
                                        <p:tav tm="100000">
                                          <p:val>
                                            <p:strVal val="#ppt_x"/>
                                          </p:val>
                                        </p:tav>
                                      </p:tavLst>
                                    </p:anim>
                                    <p:anim calcmode="lin" valueType="num">
                                      <p:cBhvr additive="base">
                                        <p:cTn id="14" dur="500" fill="hold"/>
                                        <p:tgtEl>
                                          <p:spTgt spid="6145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61458"/>
                                        </p:tgtEl>
                                        <p:attrNameLst>
                                          <p:attrName>style.visibility</p:attrName>
                                        </p:attrNameLst>
                                      </p:cBhvr>
                                      <p:to>
                                        <p:strVal val="visible"/>
                                      </p:to>
                                    </p:set>
                                    <p:animEffect transition="in" filter="diamond(in)">
                                      <p:cBhvr>
                                        <p:cTn id="19" dur="2000"/>
                                        <p:tgtEl>
                                          <p:spTgt spid="6145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61459"/>
                                        </p:tgtEl>
                                        <p:attrNameLst>
                                          <p:attrName>style.visibility</p:attrName>
                                        </p:attrNameLst>
                                      </p:cBhvr>
                                      <p:to>
                                        <p:strVal val="visible"/>
                                      </p:to>
                                    </p:set>
                                    <p:animEffect transition="in" filter="diamond(in)">
                                      <p:cBhvr>
                                        <p:cTn id="24" dur="2000"/>
                                        <p:tgtEl>
                                          <p:spTgt spid="6145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61460"/>
                                        </p:tgtEl>
                                        <p:attrNameLst>
                                          <p:attrName>style.visibility</p:attrName>
                                        </p:attrNameLst>
                                      </p:cBhvr>
                                      <p:to>
                                        <p:strVal val="visible"/>
                                      </p:to>
                                    </p:set>
                                    <p:animEffect transition="in" filter="box(in)">
                                      <p:cBhvr>
                                        <p:cTn id="29" dur="500"/>
                                        <p:tgtEl>
                                          <p:spTgt spid="6146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61461"/>
                                        </p:tgtEl>
                                        <p:attrNameLst>
                                          <p:attrName>style.visibility</p:attrName>
                                        </p:attrNameLst>
                                      </p:cBhvr>
                                      <p:to>
                                        <p:strVal val="visible"/>
                                      </p:to>
                                    </p:set>
                                    <p:animEffect transition="in" filter="box(in)">
                                      <p:cBhvr>
                                        <p:cTn id="34" dur="500"/>
                                        <p:tgtEl>
                                          <p:spTgt spid="6146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61466"/>
                                        </p:tgtEl>
                                        <p:attrNameLst>
                                          <p:attrName>style.visibility</p:attrName>
                                        </p:attrNameLst>
                                      </p:cBhvr>
                                      <p:to>
                                        <p:strVal val="visible"/>
                                      </p:to>
                                    </p:set>
                                    <p:animEffect transition="in" filter="box(in)">
                                      <p:cBhvr>
                                        <p:cTn id="39" dur="500"/>
                                        <p:tgtEl>
                                          <p:spTgt spid="6146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61467"/>
                                        </p:tgtEl>
                                        <p:attrNameLst>
                                          <p:attrName>style.visibility</p:attrName>
                                        </p:attrNameLst>
                                      </p:cBhvr>
                                      <p:to>
                                        <p:strVal val="visible"/>
                                      </p:to>
                                    </p:set>
                                    <p:animEffect transition="in" filter="checkerboard(across)">
                                      <p:cBhvr>
                                        <p:cTn id="44" dur="500"/>
                                        <p:tgtEl>
                                          <p:spTgt spid="6146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61472"/>
                                        </p:tgtEl>
                                        <p:attrNameLst>
                                          <p:attrName>style.visibility</p:attrName>
                                        </p:attrNameLst>
                                      </p:cBhvr>
                                      <p:to>
                                        <p:strVal val="visible"/>
                                      </p:to>
                                    </p:set>
                                    <p:animEffect transition="in" filter="box(in)">
                                      <p:cBhvr>
                                        <p:cTn id="49" dur="500"/>
                                        <p:tgtEl>
                                          <p:spTgt spid="6147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8" presetClass="entr" presetSubtype="16" fill="hold" grpId="0" nodeType="clickEffect">
                                  <p:stCondLst>
                                    <p:cond delay="0"/>
                                  </p:stCondLst>
                                  <p:childTnLst>
                                    <p:set>
                                      <p:cBhvr>
                                        <p:cTn id="53" dur="1" fill="hold">
                                          <p:stCondLst>
                                            <p:cond delay="0"/>
                                          </p:stCondLst>
                                        </p:cTn>
                                        <p:tgtEl>
                                          <p:spTgt spid="61474"/>
                                        </p:tgtEl>
                                        <p:attrNameLst>
                                          <p:attrName>style.visibility</p:attrName>
                                        </p:attrNameLst>
                                      </p:cBhvr>
                                      <p:to>
                                        <p:strVal val="visible"/>
                                      </p:to>
                                    </p:set>
                                    <p:animEffect transition="in" filter="diamond(in)">
                                      <p:cBhvr>
                                        <p:cTn id="54" dur="2000"/>
                                        <p:tgtEl>
                                          <p:spTgt spid="61474"/>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ntr" presetSubtype="10" fill="hold" grpId="0" nodeType="clickEffect">
                                  <p:stCondLst>
                                    <p:cond delay="0"/>
                                  </p:stCondLst>
                                  <p:childTnLst>
                                    <p:set>
                                      <p:cBhvr>
                                        <p:cTn id="58" dur="1" fill="hold">
                                          <p:stCondLst>
                                            <p:cond delay="0"/>
                                          </p:stCondLst>
                                        </p:cTn>
                                        <p:tgtEl>
                                          <p:spTgt spid="61475"/>
                                        </p:tgtEl>
                                        <p:attrNameLst>
                                          <p:attrName>style.visibility</p:attrName>
                                        </p:attrNameLst>
                                      </p:cBhvr>
                                      <p:to>
                                        <p:strVal val="visible"/>
                                      </p:to>
                                    </p:set>
                                    <p:animEffect transition="in" filter="blinds(horizontal)">
                                      <p:cBhvr>
                                        <p:cTn id="59" dur="500"/>
                                        <p:tgtEl>
                                          <p:spTgt spid="6147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8" presetClass="entr" presetSubtype="16" fill="hold" grpId="0" nodeType="clickEffect">
                                  <p:stCondLst>
                                    <p:cond delay="0"/>
                                  </p:stCondLst>
                                  <p:childTnLst>
                                    <p:set>
                                      <p:cBhvr>
                                        <p:cTn id="63" dur="1" fill="hold">
                                          <p:stCondLst>
                                            <p:cond delay="0"/>
                                          </p:stCondLst>
                                        </p:cTn>
                                        <p:tgtEl>
                                          <p:spTgt spid="61473"/>
                                        </p:tgtEl>
                                        <p:attrNameLst>
                                          <p:attrName>style.visibility</p:attrName>
                                        </p:attrNameLst>
                                      </p:cBhvr>
                                      <p:to>
                                        <p:strVal val="visible"/>
                                      </p:to>
                                    </p:set>
                                    <p:animEffect transition="in" filter="diamond(in)">
                                      <p:cBhvr>
                                        <p:cTn id="64" dur="2000"/>
                                        <p:tgtEl>
                                          <p:spTgt spid="614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2" grpId="0" animBg="1"/>
      <p:bldP spid="61457" grpId="0"/>
      <p:bldP spid="61458" grpId="0"/>
      <p:bldP spid="61459" grpId="0"/>
      <p:bldP spid="61460" grpId="0"/>
      <p:bldP spid="61461" grpId="0"/>
      <p:bldP spid="61466" grpId="0"/>
      <p:bldP spid="61467" grpId="0"/>
      <p:bldP spid="61472" grpId="0"/>
      <p:bldP spid="61473" grpId="0"/>
      <p:bldP spid="61474" grpId="0"/>
      <p:bldP spid="614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7" name="Rectangle 4"/>
          <p:cNvSpPr/>
          <p:nvPr/>
        </p:nvSpPr>
        <p:spPr>
          <a:xfrm>
            <a:off x="0" y="39666"/>
            <a:ext cx="9144000" cy="584775"/>
          </a:xfrm>
          <a:prstGeom prst="rect">
            <a:avLst/>
          </a:prstGeom>
        </p:spPr>
        <p:txBody>
          <a:bodyPr wrap="square">
            <a:spAutoFit/>
          </a:bodyPr>
          <a:lstStyle/>
          <a:p>
            <a:r>
              <a:rPr lang="en-US" sz="3200" b="1" dirty="0">
                <a:solidFill>
                  <a:srgbClr val="FF0000"/>
                </a:solidFill>
                <a:latin typeface="Times New Roman" pitchFamily="18" charset="0"/>
                <a:cs typeface="Times New Roman" pitchFamily="18" charset="0"/>
              </a:rPr>
              <a:t>2. Xã hội phong kiến Tây Âu</a:t>
            </a:r>
            <a:endParaRPr lang="vi-VN" sz="3200" b="1" dirty="0">
              <a:solidFill>
                <a:srgbClr val="FF0000"/>
              </a:solidFill>
              <a:latin typeface="Times New Roman" pitchFamily="18" charset="0"/>
              <a:cs typeface="Times New Roman" pitchFamily="18" charset="0"/>
            </a:endParaRPr>
          </a:p>
        </p:txBody>
      </p:sp>
      <p:sp>
        <p:nvSpPr>
          <p:cNvPr id="1048748" name="Cloud Callout 6"/>
          <p:cNvSpPr/>
          <p:nvPr/>
        </p:nvSpPr>
        <p:spPr>
          <a:xfrm>
            <a:off x="5715008" y="357166"/>
            <a:ext cx="3200400" cy="3505200"/>
          </a:xfrm>
          <a:prstGeom prst="cloud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latin typeface="Times New Roman" pitchFamily="18" charset="0"/>
                <a:cs typeface="Times New Roman" pitchFamily="18" charset="0"/>
              </a:rPr>
              <a:t>Lãnh địa phong kiến là gì?</a:t>
            </a:r>
          </a:p>
        </p:txBody>
      </p:sp>
      <p:sp>
        <p:nvSpPr>
          <p:cNvPr id="1048749" name="Rectangle 1"/>
          <p:cNvSpPr/>
          <p:nvPr/>
        </p:nvSpPr>
        <p:spPr>
          <a:xfrm>
            <a:off x="285736" y="2492500"/>
            <a:ext cx="5000660" cy="1815882"/>
          </a:xfrm>
          <a:prstGeom prst="rect">
            <a:avLst/>
          </a:prstGeom>
        </p:spPr>
        <p:txBody>
          <a:bodyPr wrap="square">
            <a:spAutoFit/>
          </a:bodyPr>
          <a:lstStyle/>
          <a:p>
            <a:pPr lvl="0" algn="just"/>
            <a:r>
              <a:rPr lang="vi-VN" sz="2800" i="1" dirty="0">
                <a:solidFill>
                  <a:prstClr val="black"/>
                </a:solidFill>
                <a:latin typeface="Times New Roman" pitchFamily="18" charset="0"/>
                <a:cs typeface="Times New Roman" pitchFamily="18" charset="0"/>
              </a:rPr>
              <a:t>Lãnh địa phong kiến là vùng đất do quý tộc chiếm đoạt thành khu đất của riêng mình bao gồm đất lãnh chúa và đất khẩu phần. </a:t>
            </a:r>
            <a:endParaRPr lang="en-US" sz="2800" i="1" dirty="0">
              <a:solidFill>
                <a:prstClr val="black"/>
              </a:solidFill>
              <a:latin typeface="Times New Roman" pitchFamily="18" charset="0"/>
              <a:cs typeface="Times New Roman" pitchFamily="18" charset="0"/>
            </a:endParaRPr>
          </a:p>
        </p:txBody>
      </p:sp>
      <p:sp>
        <p:nvSpPr>
          <p:cNvPr id="6" name="Subtitle 2"/>
          <p:cNvSpPr txBox="1">
            <a:spLocks/>
          </p:cNvSpPr>
          <p:nvPr/>
        </p:nvSpPr>
        <p:spPr>
          <a:xfrm>
            <a:off x="0" y="642918"/>
            <a:ext cx="5572132" cy="1857388"/>
          </a:xfrm>
          <a:prstGeom prst="rect">
            <a:avLst/>
          </a:prstGeom>
        </p:spPr>
        <p:txBody>
          <a:bodyPr vert="horz">
            <a:normAutofit/>
          </a:bodyPr>
          <a:lstStyle/>
          <a:p>
            <a:pPr marL="514350" marR="0" lvl="0" indent="-514350" algn="just" defTabSz="914400" rtl="0" eaLnBrk="1" fontAlgn="auto" latinLnBrk="0" hangingPunct="1">
              <a:lnSpc>
                <a:spcPct val="100000"/>
              </a:lnSpc>
              <a:spcBef>
                <a:spcPts val="600"/>
              </a:spcBef>
              <a:spcAft>
                <a:spcPts val="0"/>
              </a:spcAft>
              <a:buClr>
                <a:schemeClr val="accent1"/>
              </a:buClr>
              <a:buSzPct val="70000"/>
              <a:tabLst/>
              <a:defRPr/>
            </a:pPr>
            <a:endParaRPr kumimoji="0" lang="en-US" sz="2800" b="0"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7" name="Text Box 6"/>
          <p:cNvSpPr txBox="1">
            <a:spLocks noChangeArrowheads="1"/>
          </p:cNvSpPr>
          <p:nvPr/>
        </p:nvSpPr>
        <p:spPr bwMode="auto">
          <a:xfrm>
            <a:off x="71438" y="332053"/>
            <a:ext cx="9144000" cy="115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just"/>
            <a:endParaRPr lang="pt-BR" sz="2800" b="1" i="1" u="sng" dirty="0">
              <a:solidFill>
                <a:srgbClr val="FFFF00"/>
              </a:solidFill>
            </a:endParaRPr>
          </a:p>
          <a:p>
            <a:pPr algn="just">
              <a:buFontTx/>
              <a:buChar char="-"/>
            </a:pPr>
            <a:r>
              <a:rPr lang="pt-BR" sz="2400" b="1" i="1" dirty="0">
                <a:solidFill>
                  <a:srgbClr val="000000"/>
                </a:solidFill>
              </a:rPr>
              <a:t>Giữa thế kỷ IX Lãnh địa phong kiến được hình thành, </a:t>
            </a:r>
          </a:p>
          <a:p>
            <a:pPr algn="just"/>
            <a:r>
              <a:rPr lang="pt-BR" sz="2400" b="1" i="1" dirty="0">
                <a:solidFill>
                  <a:srgbClr val="000000"/>
                </a:solidFill>
              </a:rPr>
              <a:t>là đơn vị kinh tế, chính trị cơ bản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48747">
                                            <p:txEl>
                                              <p:pRg st="0" end="0"/>
                                            </p:txEl>
                                          </p:spTgt>
                                        </p:tgtEl>
                                        <p:attrNameLst>
                                          <p:attrName>style.visibility</p:attrName>
                                        </p:attrNameLst>
                                      </p:cBhvr>
                                      <p:to>
                                        <p:strVal val="visible"/>
                                      </p:to>
                                    </p:set>
                                    <p:animEffect transition="in" filter="box(in)">
                                      <p:cBhvr>
                                        <p:cTn id="7" dur="500"/>
                                        <p:tgtEl>
                                          <p:spTgt spid="1048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nodePh="1">
                                  <p:stCondLst>
                                    <p:cond delay="0"/>
                                  </p:stCondLst>
                                  <p:endCondLst>
                                    <p:cond evt="begin" delay="0">
                                      <p:tn val="10"/>
                                    </p:cond>
                                  </p:end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48748"/>
                                        </p:tgtEl>
                                        <p:attrNameLst>
                                          <p:attrName>style.visibility</p:attrName>
                                        </p:attrNameLst>
                                      </p:cBhvr>
                                      <p:to>
                                        <p:strVal val="visible"/>
                                      </p:to>
                                    </p:set>
                                    <p:animEffect transition="in" filter="box(in)">
                                      <p:cBhvr>
                                        <p:cTn id="17" dur="500"/>
                                        <p:tgtEl>
                                          <p:spTgt spid="104874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048749"/>
                                        </p:tgtEl>
                                        <p:attrNameLst>
                                          <p:attrName>style.visibility</p:attrName>
                                        </p:attrNameLst>
                                      </p:cBhvr>
                                      <p:to>
                                        <p:strVal val="visible"/>
                                      </p:to>
                                    </p:set>
                                    <p:animEffect transition="in" filter="box(in)">
                                      <p:cBhvr>
                                        <p:cTn id="22" dur="500"/>
                                        <p:tgtEl>
                                          <p:spTgt spid="1048749"/>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amond(in)">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48" grpId="0" animBg="1"/>
      <p:bldP spid="1048749"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PT1-19-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0" y="0"/>
            <a:ext cx="9144000" cy="6477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59" name="Picture 3" descr="PT1-1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4"/>
          <p:cNvSpPr txBox="1">
            <a:spLocks noChangeArrowheads="1"/>
          </p:cNvSpPr>
          <p:nvPr/>
        </p:nvSpPr>
        <p:spPr bwMode="auto">
          <a:xfrm>
            <a:off x="381000" y="304800"/>
            <a:ext cx="8382000" cy="170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just"/>
            <a:r>
              <a:rPr lang="pt-BR" sz="2800" b="1" i="1">
                <a:solidFill>
                  <a:srgbClr val="000000"/>
                </a:solidFill>
              </a:rPr>
              <a:t>Lãnh địa là một khu đất rộng, trong đó có cả ruộng đất trồng trọt, đồng cỏ, rừng rú, sông đầm... Trong khu đất của lãnh chúa có những lâu đài, dinh thự, nhà thờ, nhà kho, thôn xóm của nông dân...</a:t>
            </a:r>
          </a:p>
        </p:txBody>
      </p:sp>
    </p:spTree>
    <p:extLst>
      <p:ext uri="{BB962C8B-B14F-4D97-AF65-F5344CB8AC3E}">
        <p14:creationId xmlns:p14="http://schemas.microsoft.com/office/powerpoint/2010/main" val="1897959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animEffect transition="in" filter="box(in)">
                                      <p:cBhvr>
                                        <p:cTn id="7" dur="500"/>
                                        <p:tgtEl>
                                          <p:spTgt spid="194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1" name="Content Placeholder 2"/>
          <p:cNvSpPr>
            <a:spLocks noGrp="1"/>
          </p:cNvSpPr>
          <p:nvPr>
            <p:ph sz="quarter" idx="4294967295"/>
          </p:nvPr>
        </p:nvSpPr>
        <p:spPr>
          <a:xfrm>
            <a:off x="2447764" y="6021288"/>
            <a:ext cx="4456994" cy="680120"/>
          </a:xfrm>
        </p:spPr>
        <p:txBody>
          <a:bodyPr>
            <a:noAutofit/>
          </a:bodyPr>
          <a:lstStyle/>
          <a:p>
            <a:pPr marL="0" indent="0">
              <a:buNone/>
            </a:pPr>
            <a:r>
              <a:rPr lang="vi-VN" sz="3200" b="1" dirty="0">
                <a:solidFill>
                  <a:srgbClr val="FF0000"/>
                </a:solidFill>
                <a:latin typeface="Times New Roman" pitchFamily="18" charset="0"/>
                <a:cs typeface="Times New Roman" pitchFamily="18" charset="0"/>
              </a:rPr>
              <a:t>L</a:t>
            </a:r>
            <a:r>
              <a:rPr lang="en-US" sz="3200" b="1" dirty="0" err="1">
                <a:solidFill>
                  <a:srgbClr val="FF0000"/>
                </a:solidFill>
                <a:latin typeface="Times New Roman" pitchFamily="18" charset="0"/>
                <a:cs typeface="Times New Roman" pitchFamily="18" charset="0"/>
              </a:rPr>
              <a:t>ãnh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địa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lãnh chúa</a:t>
            </a:r>
          </a:p>
          <a:p>
            <a:pPr algn="ctr"/>
            <a:endParaRPr lang="en-US" sz="3200" dirty="0"/>
          </a:p>
        </p:txBody>
      </p:sp>
      <p:pic>
        <p:nvPicPr>
          <p:cNvPr id="1026" name="Picture 2" descr="Phong kiến' có đúng như những gì chúng ta vẫn nghĩ khô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5" y="188640"/>
            <a:ext cx="8221826" cy="571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hateau"/>
          <p:cNvPicPr>
            <a:picLocks noGrp="1" noChangeAspect="1" noChangeArrowheads="1"/>
          </p:cNvPicPr>
          <p:nvPr>
            <p:ph sz="quarter" idx="3"/>
          </p:nvPr>
        </p:nvPicPr>
        <p:blipFill>
          <a:blip r:embed="rId3"/>
          <a:srcRect/>
          <a:stretch>
            <a:fillRect/>
          </a:stretch>
        </p:blipFill>
        <p:spPr>
          <a:xfrm>
            <a:off x="0" y="0"/>
            <a:ext cx="9144000" cy="6858000"/>
          </a:xfrm>
          <a:noFill/>
        </p:spPr>
      </p:pic>
      <p:sp>
        <p:nvSpPr>
          <p:cNvPr id="26627" name="Rectangle 3"/>
          <p:cNvSpPr>
            <a:spLocks noChangeArrowheads="1"/>
          </p:cNvSpPr>
          <p:nvPr/>
        </p:nvSpPr>
        <p:spPr bwMode="auto">
          <a:xfrm>
            <a:off x="4419600" y="2667000"/>
            <a:ext cx="3171825" cy="641350"/>
          </a:xfrm>
          <a:prstGeom prst="rect">
            <a:avLst/>
          </a:prstGeom>
          <a:noFill/>
          <a:ln w="9525">
            <a:noFill/>
            <a:miter lim="800000"/>
            <a:headEnd/>
            <a:tailEnd/>
          </a:ln>
        </p:spPr>
        <p:txBody>
          <a:bodyPr anchor="ctr">
            <a:spAutoFit/>
          </a:bodyPr>
          <a:lstStyle/>
          <a:p>
            <a:pPr eaLnBrk="1" hangingPunct="1"/>
            <a:endParaRPr lang="en-US" altLang="en-US" sz="3600">
              <a:latin typeface="VNI-Times" pitchFamily="2" charset="0"/>
            </a:endParaRPr>
          </a:p>
        </p:txBody>
      </p:sp>
      <p:sp>
        <p:nvSpPr>
          <p:cNvPr id="26628" name="Rectangle 4"/>
          <p:cNvSpPr>
            <a:spLocks noChangeArrowheads="1"/>
          </p:cNvSpPr>
          <p:nvPr/>
        </p:nvSpPr>
        <p:spPr bwMode="auto">
          <a:xfrm>
            <a:off x="7543800" y="5551488"/>
            <a:ext cx="1407758" cy="461665"/>
          </a:xfrm>
          <a:prstGeom prst="rect">
            <a:avLst/>
          </a:prstGeom>
          <a:solidFill>
            <a:srgbClr val="000099"/>
          </a:solidFill>
          <a:ln w="9525">
            <a:solidFill>
              <a:schemeClr val="bg1"/>
            </a:solidFill>
            <a:miter lim="800000"/>
            <a:headEnd/>
            <a:tailEnd/>
          </a:ln>
        </p:spPr>
        <p:txBody>
          <a:bodyPr wrap="none">
            <a:spAutoFit/>
          </a:bodyPr>
          <a:lstStyle/>
          <a:p>
            <a:pPr eaLnBrk="1" hangingPunct="1"/>
            <a:r>
              <a:rPr lang="en-US" altLang="en-US" sz="2400" b="1" dirty="0" err="1">
                <a:solidFill>
                  <a:schemeClr val="bg1"/>
                </a:solidFill>
                <a:latin typeface="Times New Roman" panose="02020603050405020304" pitchFamily="18" charset="0"/>
                <a:cs typeface="Times New Roman" panose="02020603050405020304" pitchFamily="18" charset="0"/>
              </a:rPr>
              <a:t>Khán</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đài</a:t>
            </a:r>
            <a:endParaRPr lang="en-US" altLang="en-US" sz="2400" b="1" dirty="0">
              <a:solidFill>
                <a:schemeClr val="bg1"/>
              </a:solidFill>
              <a:latin typeface="Times New Roman" panose="02020603050405020304" pitchFamily="18" charset="0"/>
              <a:cs typeface="Times New Roman" panose="02020603050405020304" pitchFamily="18" charset="0"/>
            </a:endParaRPr>
          </a:p>
        </p:txBody>
      </p:sp>
      <p:sp>
        <p:nvSpPr>
          <p:cNvPr id="26629" name="Rectangle 5"/>
          <p:cNvSpPr>
            <a:spLocks noChangeArrowheads="1"/>
          </p:cNvSpPr>
          <p:nvPr/>
        </p:nvSpPr>
        <p:spPr bwMode="auto">
          <a:xfrm>
            <a:off x="7696200" y="5029200"/>
            <a:ext cx="1333250" cy="461665"/>
          </a:xfrm>
          <a:prstGeom prst="rect">
            <a:avLst/>
          </a:prstGeom>
          <a:solidFill>
            <a:srgbClr val="000099"/>
          </a:solidFill>
          <a:ln w="9525">
            <a:solidFill>
              <a:schemeClr val="bg1"/>
            </a:solidFill>
            <a:miter lim="800000"/>
            <a:headEnd/>
            <a:tailEnd/>
          </a:ln>
        </p:spPr>
        <p:txBody>
          <a:bodyPr wrap="none">
            <a:spAutoFit/>
          </a:bodyPr>
          <a:lstStyle/>
          <a:p>
            <a:pPr eaLnBrk="1" hangingPunct="1"/>
            <a:r>
              <a:rPr lang="en-US" altLang="en-US" sz="2400" b="1" dirty="0" err="1">
                <a:solidFill>
                  <a:schemeClr val="bg1"/>
                </a:solidFill>
                <a:latin typeface="Times New Roman" panose="02020603050405020304" pitchFamily="18" charset="0"/>
                <a:cs typeface="Times New Roman" panose="02020603050405020304" pitchFamily="18" charset="0"/>
              </a:rPr>
              <a:t>Cầu</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treo</a:t>
            </a:r>
            <a:endParaRPr lang="en-US" altLang="en-US" sz="2400" b="1" dirty="0">
              <a:solidFill>
                <a:schemeClr val="bg1"/>
              </a:solidFill>
              <a:latin typeface="Times New Roman" panose="02020603050405020304" pitchFamily="18" charset="0"/>
              <a:cs typeface="Times New Roman" panose="02020603050405020304" pitchFamily="18" charset="0"/>
            </a:endParaRPr>
          </a:p>
        </p:txBody>
      </p:sp>
      <p:sp>
        <p:nvSpPr>
          <p:cNvPr id="26630" name="Rectangle 6"/>
          <p:cNvSpPr>
            <a:spLocks noChangeArrowheads="1"/>
          </p:cNvSpPr>
          <p:nvPr/>
        </p:nvSpPr>
        <p:spPr bwMode="auto">
          <a:xfrm>
            <a:off x="6400800" y="838200"/>
            <a:ext cx="1752600" cy="466725"/>
          </a:xfrm>
          <a:prstGeom prst="rect">
            <a:avLst/>
          </a:prstGeom>
          <a:solidFill>
            <a:srgbClr val="000099"/>
          </a:solidFill>
          <a:ln w="9525">
            <a:solidFill>
              <a:schemeClr val="bg1"/>
            </a:solidFill>
            <a:miter lim="800000"/>
            <a:headEnd/>
            <a:tailEnd/>
          </a:ln>
        </p:spPr>
        <p:txBody>
          <a:bodyPr>
            <a:spAutoFit/>
          </a:bodyPr>
          <a:lstStyle/>
          <a:p>
            <a:pPr algn="ctr" eaLnBrk="1" hangingPunct="1"/>
            <a:r>
              <a:rPr lang="en-US" altLang="en-US" sz="2400" b="1">
                <a:solidFill>
                  <a:schemeClr val="bg1"/>
                </a:solidFill>
                <a:latin typeface="Times New Roman" panose="02020603050405020304" pitchFamily="18" charset="0"/>
                <a:cs typeface="Times New Roman" panose="02020603050405020304" pitchFamily="18" charset="0"/>
              </a:rPr>
              <a:t>Vọng lâu</a:t>
            </a:r>
          </a:p>
        </p:txBody>
      </p:sp>
      <p:sp>
        <p:nvSpPr>
          <p:cNvPr id="26631" name="Rectangle 7"/>
          <p:cNvSpPr>
            <a:spLocks noChangeArrowheads="1"/>
          </p:cNvSpPr>
          <p:nvPr/>
        </p:nvSpPr>
        <p:spPr bwMode="auto">
          <a:xfrm>
            <a:off x="5257800" y="152400"/>
            <a:ext cx="1905000" cy="466725"/>
          </a:xfrm>
          <a:prstGeom prst="rect">
            <a:avLst/>
          </a:prstGeom>
          <a:solidFill>
            <a:srgbClr val="000099"/>
          </a:solidFill>
          <a:ln w="9525">
            <a:solidFill>
              <a:schemeClr val="bg1"/>
            </a:solidFill>
            <a:miter lim="800000"/>
            <a:headEnd/>
            <a:tailEnd/>
          </a:ln>
        </p:spPr>
        <p:txBody>
          <a:bodyPr>
            <a:spAutoFit/>
          </a:bodyPr>
          <a:lstStyle/>
          <a:p>
            <a:pPr algn="ctr" eaLnBrk="1" hangingPunct="1"/>
            <a:r>
              <a:rPr lang="en-US" altLang="en-US" sz="2400" b="1" dirty="0" err="1">
                <a:solidFill>
                  <a:schemeClr val="bg1"/>
                </a:solidFill>
                <a:latin typeface="Times New Roman" panose="02020603050405020304" pitchFamily="18" charset="0"/>
                <a:cs typeface="Times New Roman" panose="02020603050405020304" pitchFamily="18" charset="0"/>
              </a:rPr>
              <a:t>Tháp</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canh</a:t>
            </a:r>
            <a:endParaRPr lang="en-US" altLang="en-US" sz="2400" b="1" dirty="0">
              <a:solidFill>
                <a:schemeClr val="bg1"/>
              </a:solidFill>
              <a:latin typeface="Times New Roman" panose="02020603050405020304" pitchFamily="18" charset="0"/>
              <a:cs typeface="Times New Roman" panose="02020603050405020304" pitchFamily="18" charset="0"/>
            </a:endParaRPr>
          </a:p>
        </p:txBody>
      </p:sp>
      <p:sp>
        <p:nvSpPr>
          <p:cNvPr id="26632" name="Rectangle 8"/>
          <p:cNvSpPr>
            <a:spLocks noChangeArrowheads="1"/>
          </p:cNvSpPr>
          <p:nvPr/>
        </p:nvSpPr>
        <p:spPr bwMode="auto">
          <a:xfrm>
            <a:off x="1143000" y="152400"/>
            <a:ext cx="2362200" cy="466725"/>
          </a:xfrm>
          <a:prstGeom prst="rect">
            <a:avLst/>
          </a:prstGeom>
          <a:solidFill>
            <a:srgbClr val="000099"/>
          </a:solidFill>
          <a:ln w="9525">
            <a:solidFill>
              <a:schemeClr val="bg1"/>
            </a:solidFill>
            <a:miter lim="800000"/>
            <a:headEnd/>
            <a:tailEnd/>
          </a:ln>
        </p:spPr>
        <p:txBody>
          <a:bodyPr>
            <a:spAutoFit/>
          </a:bodyPr>
          <a:lstStyle/>
          <a:p>
            <a:pPr algn="ctr" eaLnBrk="1" hangingPunct="1"/>
            <a:r>
              <a:rPr lang="en-US" altLang="en-US" sz="2400" b="1">
                <a:solidFill>
                  <a:schemeClr val="bg1"/>
                </a:solidFill>
                <a:latin typeface="Times New Roman" panose="02020603050405020304" pitchFamily="18" charset="0"/>
                <a:cs typeface="Times New Roman" panose="02020603050405020304" pitchFamily="18" charset="0"/>
              </a:rPr>
              <a:t>Nhà nguyện</a:t>
            </a:r>
          </a:p>
        </p:txBody>
      </p:sp>
      <p:sp>
        <p:nvSpPr>
          <p:cNvPr id="26633" name="Rectangle 9"/>
          <p:cNvSpPr>
            <a:spLocks noChangeArrowheads="1"/>
          </p:cNvSpPr>
          <p:nvPr/>
        </p:nvSpPr>
        <p:spPr bwMode="auto">
          <a:xfrm>
            <a:off x="-4763" y="768350"/>
            <a:ext cx="1452563" cy="831850"/>
          </a:xfrm>
          <a:prstGeom prst="rect">
            <a:avLst/>
          </a:prstGeom>
          <a:solidFill>
            <a:srgbClr val="000099"/>
          </a:solidFill>
          <a:ln w="9525">
            <a:solidFill>
              <a:schemeClr val="bg1"/>
            </a:solidFill>
            <a:miter lim="800000"/>
            <a:headEnd/>
            <a:tailEnd/>
          </a:ln>
        </p:spPr>
        <p:txBody>
          <a:bodyPr>
            <a:spAutoFit/>
          </a:bodyPr>
          <a:lstStyle/>
          <a:p>
            <a:pPr algn="ctr" eaLnBrk="1" hangingPunct="1"/>
            <a:r>
              <a:rPr lang="en-US" altLang="en-US" sz="2400" b="1" dirty="0" err="1">
                <a:solidFill>
                  <a:schemeClr val="bg1"/>
                </a:solidFill>
                <a:latin typeface="Times New Roman" panose="02020603050405020304" pitchFamily="18" charset="0"/>
                <a:cs typeface="Times New Roman" panose="02020603050405020304" pitchFamily="18" charset="0"/>
              </a:rPr>
              <a:t>Đường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đi</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tuần</a:t>
            </a:r>
            <a:endParaRPr lang="en-US" altLang="en-US" sz="2400" b="1" dirty="0">
              <a:solidFill>
                <a:schemeClr val="bg1"/>
              </a:solidFill>
              <a:latin typeface="Times New Roman" panose="02020603050405020304" pitchFamily="18" charset="0"/>
              <a:cs typeface="Times New Roman" panose="02020603050405020304" pitchFamily="18" charset="0"/>
            </a:endParaRPr>
          </a:p>
        </p:txBody>
      </p:sp>
      <p:sp>
        <p:nvSpPr>
          <p:cNvPr id="26634" name="Rectangle 10"/>
          <p:cNvSpPr>
            <a:spLocks noChangeArrowheads="1"/>
          </p:cNvSpPr>
          <p:nvPr/>
        </p:nvSpPr>
        <p:spPr bwMode="auto">
          <a:xfrm>
            <a:off x="0" y="5865813"/>
            <a:ext cx="1527982" cy="461665"/>
          </a:xfrm>
          <a:prstGeom prst="rect">
            <a:avLst/>
          </a:prstGeom>
          <a:solidFill>
            <a:srgbClr val="000099"/>
          </a:solidFill>
          <a:ln w="9525">
            <a:solidFill>
              <a:schemeClr val="bg1"/>
            </a:solidFill>
            <a:miter lim="800000"/>
            <a:headEnd/>
            <a:tailEnd/>
          </a:ln>
        </p:spPr>
        <p:txBody>
          <a:bodyPr wrap="none">
            <a:spAutoFit/>
          </a:bodyPr>
          <a:lstStyle/>
          <a:p>
            <a:pPr eaLnBrk="1" hangingPunct="1"/>
            <a:r>
              <a:rPr lang="en-US" altLang="en-US" sz="2400" b="1">
                <a:solidFill>
                  <a:schemeClr val="bg1"/>
                </a:solidFill>
                <a:latin typeface="Times New Roman" panose="02020603050405020304" pitchFamily="18" charset="0"/>
                <a:cs typeface="Times New Roman" panose="02020603050405020304" pitchFamily="18" charset="0"/>
              </a:rPr>
              <a:t>Chòi canh</a:t>
            </a:r>
          </a:p>
        </p:txBody>
      </p:sp>
      <p:sp>
        <p:nvSpPr>
          <p:cNvPr id="87051" name="Text Box 11"/>
          <p:cNvSpPr txBox="1">
            <a:spLocks noChangeArrowheads="1"/>
          </p:cNvSpPr>
          <p:nvPr/>
        </p:nvSpPr>
        <p:spPr bwMode="auto">
          <a:xfrm>
            <a:off x="2133600" y="6324600"/>
            <a:ext cx="5029200" cy="584775"/>
          </a:xfrm>
          <a:prstGeom prst="rect">
            <a:avLst/>
          </a:prstGeom>
          <a:noFill/>
          <a:ln w="9525">
            <a:noFill/>
            <a:miter lim="800000"/>
            <a:headEnd/>
            <a:tailEnd/>
          </a:ln>
          <a:effectLst/>
        </p:spPr>
        <p:txBody>
          <a:bodyPr>
            <a:spAutoFit/>
          </a:bodyPr>
          <a:lstStyle/>
          <a:p>
            <a:pPr algn="ctr" eaLnBrk="1" hangingPunct="1">
              <a:spcBef>
                <a:spcPct val="50000"/>
              </a:spcBef>
              <a:defRPr/>
            </a:pPr>
            <a:r>
              <a:rPr lang="en-US" sz="3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Lâu</a:t>
            </a:r>
            <a:r>
              <a:rPr lang="en-US" sz="3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đài</a:t>
            </a:r>
            <a:r>
              <a:rPr lang="en-US" sz="3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sz="3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lãnh</a:t>
            </a:r>
            <a:r>
              <a:rPr lang="en-US" sz="32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chúa</a:t>
            </a:r>
            <a:endParaRPr lang="en-US" sz="3200" b="1"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251520" y="669925"/>
            <a:ext cx="91440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just"/>
            <a:r>
              <a:rPr lang="pt-BR" sz="3600" b="1" i="1" dirty="0"/>
              <a:t>- </a:t>
            </a:r>
            <a:r>
              <a:rPr lang="pt-BR" sz="3600" b="1" i="1" u="sng" dirty="0"/>
              <a:t>Đặc điểm của lãnh địa</a:t>
            </a:r>
            <a:endParaRPr lang="it-IT" sz="3600" b="1" i="1" dirty="0">
              <a:sym typeface="Symbol" panose="05050102010706020507" pitchFamily="18" charset="2"/>
            </a:endParaRPr>
          </a:p>
        </p:txBody>
      </p:sp>
      <p:sp>
        <p:nvSpPr>
          <p:cNvPr id="20483" name="Text Box 3"/>
          <p:cNvSpPr txBox="1">
            <a:spLocks noChangeArrowheads="1"/>
          </p:cNvSpPr>
          <p:nvPr/>
        </p:nvSpPr>
        <p:spPr bwMode="auto">
          <a:xfrm>
            <a:off x="179512" y="2971800"/>
            <a:ext cx="8532440"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pt-BR" sz="3600" b="1" i="1" dirty="0">
                <a:solidFill>
                  <a:srgbClr val="0070C0"/>
                </a:solidFill>
              </a:rPr>
              <a:t>+ Mỗi lãnh địa là một đơn vị chính trị độc lập  </a:t>
            </a:r>
            <a:endParaRPr lang="it-IT" sz="3600" b="1" i="1" dirty="0">
              <a:solidFill>
                <a:srgbClr val="0070C0"/>
              </a:solidFill>
              <a:sym typeface="Symbol" panose="05050102010706020507" pitchFamily="18" charset="2"/>
            </a:endParaRPr>
          </a:p>
          <a:p>
            <a:endParaRPr lang="en-US" sz="3600" b="1" i="1" dirty="0">
              <a:solidFill>
                <a:srgbClr val="0070C0"/>
              </a:solidFill>
            </a:endParaRPr>
          </a:p>
        </p:txBody>
      </p:sp>
      <p:sp>
        <p:nvSpPr>
          <p:cNvPr id="20484" name="Text Box 4"/>
          <p:cNvSpPr txBox="1">
            <a:spLocks noChangeArrowheads="1"/>
          </p:cNvSpPr>
          <p:nvPr/>
        </p:nvSpPr>
        <p:spPr bwMode="auto">
          <a:xfrm>
            <a:off x="179512" y="1219200"/>
            <a:ext cx="8532440"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endParaRPr lang="pt-BR" sz="3600" b="1" i="1" dirty="0">
              <a:solidFill>
                <a:srgbClr val="0070C0"/>
              </a:solidFill>
            </a:endParaRPr>
          </a:p>
          <a:p>
            <a:r>
              <a:rPr lang="pt-BR" sz="3600" b="1" i="1" dirty="0">
                <a:solidFill>
                  <a:srgbClr val="0070C0"/>
                </a:solidFill>
              </a:rPr>
              <a:t>+ Là một đơn vị kinh tế riêng biệt và đóng kín, tự cấp, tự túc </a:t>
            </a:r>
            <a:endParaRPr lang="it-IT" sz="3600" b="1" i="1" dirty="0">
              <a:solidFill>
                <a:srgbClr val="0070C0"/>
              </a:solidFill>
              <a:sym typeface="Symbol" panose="05050102010706020507" pitchFamily="18" charset="2"/>
            </a:endParaRPr>
          </a:p>
        </p:txBody>
      </p:sp>
    </p:spTree>
    <p:extLst>
      <p:ext uri="{BB962C8B-B14F-4D97-AF65-F5344CB8AC3E}">
        <p14:creationId xmlns:p14="http://schemas.microsoft.com/office/powerpoint/2010/main" val="1624681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checkerboard(across)">
                                      <p:cBhvr>
                                        <p:cTn id="7" dur="500"/>
                                        <p:tgtEl>
                                          <p:spTgt spid="204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0484"/>
                                        </p:tgtEl>
                                        <p:attrNameLst>
                                          <p:attrName>style.visibility</p:attrName>
                                        </p:attrNameLst>
                                      </p:cBhvr>
                                      <p:to>
                                        <p:strVal val="visible"/>
                                      </p:to>
                                    </p:set>
                                    <p:animEffect transition="in" filter="diamond(in)">
                                      <p:cBhvr>
                                        <p:cTn id="12" dur="2000"/>
                                        <p:tgtEl>
                                          <p:spTgt spid="2048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0483"/>
                                        </p:tgtEl>
                                        <p:attrNameLst>
                                          <p:attrName>style.visibility</p:attrName>
                                        </p:attrNameLst>
                                      </p:cBhvr>
                                      <p:to>
                                        <p:strVal val="visible"/>
                                      </p:to>
                                    </p:set>
                                    <p:animEffect transition="in" filter="diamond(in)">
                                      <p:cBhvr>
                                        <p:cTn id="17" dur="2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20483" grpId="0"/>
      <p:bldP spid="2048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6" name="AutoShape 6"/>
          <p:cNvSpPr>
            <a:spLocks noChangeArrowheads="1"/>
          </p:cNvSpPr>
          <p:nvPr/>
        </p:nvSpPr>
        <p:spPr bwMode="auto">
          <a:xfrm>
            <a:off x="5029200" y="914400"/>
            <a:ext cx="3886200" cy="1600200"/>
          </a:xfrm>
          <a:prstGeom prst="wedgeRoundRectCallout">
            <a:avLst>
              <a:gd name="adj1" fmla="val -40523"/>
              <a:gd name="adj2" fmla="val 90375"/>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eaLnBrk="1" hangingPunct="1"/>
            <a:r>
              <a:rPr lang="en-US" altLang="en-US" sz="2800" b="1" u="sng" dirty="0" err="1">
                <a:solidFill>
                  <a:srgbClr val="00B050"/>
                </a:solidFill>
                <a:latin typeface="Times New Roman" panose="02020603050405020304" pitchFamily="18" charset="0"/>
                <a:cs typeface="Times New Roman" panose="02020603050405020304" pitchFamily="18" charset="0"/>
              </a:rPr>
              <a:t>Nhóm</a:t>
            </a:r>
            <a:r>
              <a:rPr lang="en-US" altLang="en-US" sz="2800" b="1" u="sng" dirty="0">
                <a:solidFill>
                  <a:srgbClr val="00B050"/>
                </a:solidFill>
                <a:latin typeface="Times New Roman" panose="02020603050405020304" pitchFamily="18" charset="0"/>
                <a:cs typeface="Times New Roman" panose="02020603050405020304" pitchFamily="18" charset="0"/>
              </a:rPr>
              <a:t> 2:</a:t>
            </a:r>
            <a:r>
              <a:rPr lang="en-US" altLang="en-US" sz="2800" b="1" dirty="0">
                <a:solidFill>
                  <a:srgbClr val="FF0000"/>
                </a:solidFill>
                <a:latin typeface="Times New Roman" panose="02020603050405020304" pitchFamily="18" charset="0"/>
                <a:cs typeface="Times New Roman" panose="02020603050405020304" pitchFamily="18" charset="0"/>
              </a:rPr>
              <a:t> </a:t>
            </a:r>
          </a:p>
          <a:p>
            <a:pPr algn="ctr" eaLnBrk="1" hangingPunct="1"/>
            <a:r>
              <a:rPr lang="en-US" altLang="en-US" sz="2800" b="1" dirty="0" err="1">
                <a:solidFill>
                  <a:srgbClr val="000066"/>
                </a:solidFill>
                <a:latin typeface="Times New Roman" panose="02020603050405020304" pitchFamily="18" charset="0"/>
                <a:cs typeface="Times New Roman" panose="02020603050405020304" pitchFamily="18" charset="0"/>
              </a:rPr>
              <a:t>Nêu</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đặc</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điểm</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chính</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trị</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của</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lãnh</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địa</a:t>
            </a:r>
            <a:endParaRPr lang="en-US" altLang="en-US" sz="2800" b="1" dirty="0">
              <a:solidFill>
                <a:srgbClr val="000066"/>
              </a:solidFill>
              <a:latin typeface="Times New Roman" panose="02020603050405020304" pitchFamily="18" charset="0"/>
              <a:cs typeface="Times New Roman" panose="02020603050405020304" pitchFamily="18" charset="0"/>
            </a:endParaRPr>
          </a:p>
        </p:txBody>
      </p:sp>
      <p:sp>
        <p:nvSpPr>
          <p:cNvPr id="179207" name="AutoShape 7"/>
          <p:cNvSpPr>
            <a:spLocks noChangeArrowheads="1"/>
          </p:cNvSpPr>
          <p:nvPr/>
        </p:nvSpPr>
        <p:spPr bwMode="auto">
          <a:xfrm>
            <a:off x="5486400" y="4419600"/>
            <a:ext cx="3429000" cy="1981200"/>
          </a:xfrm>
          <a:prstGeom prst="wedgeRoundRectCallout">
            <a:avLst>
              <a:gd name="adj1" fmla="val -69444"/>
              <a:gd name="adj2" fmla="val -66264"/>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eaLnBrk="1" hangingPunct="1"/>
            <a:r>
              <a:rPr lang="en-US" altLang="en-US" sz="2800" b="1" u="sng" dirty="0" err="1">
                <a:solidFill>
                  <a:srgbClr val="00B050"/>
                </a:solidFill>
                <a:latin typeface="Times New Roman" panose="02020603050405020304" pitchFamily="18" charset="0"/>
                <a:cs typeface="Times New Roman" panose="02020603050405020304" pitchFamily="18" charset="0"/>
              </a:rPr>
              <a:t>Nhóm</a:t>
            </a:r>
            <a:r>
              <a:rPr lang="en-US" altLang="en-US" sz="2800" b="1" u="sng" dirty="0">
                <a:solidFill>
                  <a:srgbClr val="00B050"/>
                </a:solidFill>
                <a:latin typeface="Times New Roman" panose="02020603050405020304" pitchFamily="18" charset="0"/>
                <a:cs typeface="Times New Roman" panose="02020603050405020304" pitchFamily="18" charset="0"/>
              </a:rPr>
              <a:t> 4:</a:t>
            </a:r>
            <a:r>
              <a:rPr lang="en-US" altLang="en-US" sz="2800" b="1" dirty="0">
                <a:solidFill>
                  <a:srgbClr val="00B050"/>
                </a:solidFill>
                <a:latin typeface="Times New Roman" panose="02020603050405020304" pitchFamily="18" charset="0"/>
                <a:cs typeface="Times New Roman" panose="02020603050405020304" pitchFamily="18" charset="0"/>
              </a:rPr>
              <a:t> </a:t>
            </a:r>
          </a:p>
          <a:p>
            <a:pPr algn="ctr" eaLnBrk="1" hangingPunct="1"/>
            <a:r>
              <a:rPr lang="en-US" altLang="en-US" sz="2800" b="1" dirty="0" err="1">
                <a:solidFill>
                  <a:srgbClr val="000066"/>
                </a:solidFill>
                <a:latin typeface="Times New Roman" panose="02020603050405020304" pitchFamily="18" charset="0"/>
                <a:cs typeface="Times New Roman" panose="02020603050405020304" pitchFamily="18" charset="0"/>
              </a:rPr>
              <a:t>Miêu</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tả</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cuộc</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sống</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của</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nông</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nô</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trong</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lãnh</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địa</a:t>
            </a:r>
            <a:endParaRPr lang="en-US" altLang="en-US" sz="2800" b="1" dirty="0">
              <a:solidFill>
                <a:srgbClr val="000066"/>
              </a:solidFill>
              <a:latin typeface="Times New Roman" panose="02020603050405020304" pitchFamily="18" charset="0"/>
              <a:cs typeface="Times New Roman" panose="02020603050405020304" pitchFamily="18" charset="0"/>
            </a:endParaRPr>
          </a:p>
        </p:txBody>
      </p:sp>
      <p:sp>
        <p:nvSpPr>
          <p:cNvPr id="27652" name="AutoShape 8"/>
          <p:cNvSpPr>
            <a:spLocks noChangeArrowheads="1"/>
          </p:cNvSpPr>
          <p:nvPr/>
        </p:nvSpPr>
        <p:spPr bwMode="auto">
          <a:xfrm>
            <a:off x="152400" y="914400"/>
            <a:ext cx="3657600" cy="1676400"/>
          </a:xfrm>
          <a:prstGeom prst="wedgeRoundRectCallout">
            <a:avLst>
              <a:gd name="adj1" fmla="val 43014"/>
              <a:gd name="adj2" fmla="val 8484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eaLnBrk="1" hangingPunct="1"/>
            <a:endParaRPr lang="en-US" altLang="en-US" dirty="0">
              <a:latin typeface="Times New Roman" panose="02020603050405020304" pitchFamily="18" charset="0"/>
              <a:cs typeface="Times New Roman" panose="02020603050405020304" pitchFamily="18" charset="0"/>
            </a:endParaRPr>
          </a:p>
        </p:txBody>
      </p:sp>
      <p:sp>
        <p:nvSpPr>
          <p:cNvPr id="179209" name="AutoShape 9"/>
          <p:cNvSpPr>
            <a:spLocks noChangeArrowheads="1"/>
          </p:cNvSpPr>
          <p:nvPr/>
        </p:nvSpPr>
        <p:spPr bwMode="auto">
          <a:xfrm>
            <a:off x="152400" y="4495800"/>
            <a:ext cx="3733800" cy="1905000"/>
          </a:xfrm>
          <a:prstGeom prst="wedgeRoundRectCallout">
            <a:avLst>
              <a:gd name="adj1" fmla="val 48597"/>
              <a:gd name="adj2" fmla="val -6116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eaLnBrk="1" hangingPunct="1"/>
            <a:r>
              <a:rPr lang="en-US" altLang="en-US" sz="2800" b="1" u="sng" dirty="0" err="1">
                <a:solidFill>
                  <a:srgbClr val="00B050"/>
                </a:solidFill>
                <a:latin typeface="Times New Roman" panose="02020603050405020304" pitchFamily="18" charset="0"/>
                <a:cs typeface="Times New Roman" panose="02020603050405020304" pitchFamily="18" charset="0"/>
              </a:rPr>
              <a:t>Nhóm</a:t>
            </a:r>
            <a:r>
              <a:rPr lang="en-US" altLang="en-US" sz="2800" b="1" u="sng" dirty="0">
                <a:solidFill>
                  <a:srgbClr val="00B050"/>
                </a:solidFill>
                <a:latin typeface="Times New Roman" panose="02020603050405020304" pitchFamily="18" charset="0"/>
                <a:cs typeface="Times New Roman" panose="02020603050405020304" pitchFamily="18" charset="0"/>
              </a:rPr>
              <a:t> 3:</a:t>
            </a:r>
          </a:p>
          <a:p>
            <a:pPr algn="ctr" eaLnBrk="1" hangingPunct="1"/>
            <a:r>
              <a:rPr lang="en-US" altLang="en-US" sz="2800" b="1" dirty="0">
                <a:solidFill>
                  <a:schemeClr val="accent2"/>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Miêu</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tả</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cuộc</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sống</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của</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lãnh</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chúa</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trong</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lãnh</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địa</a:t>
            </a:r>
            <a:endParaRPr lang="en-US" altLang="en-US" sz="2800" b="1" dirty="0">
              <a:solidFill>
                <a:srgbClr val="000066"/>
              </a:solidFill>
              <a:latin typeface="Times New Roman" panose="02020603050405020304" pitchFamily="18" charset="0"/>
              <a:cs typeface="Times New Roman" panose="02020603050405020304" pitchFamily="18" charset="0"/>
            </a:endParaRPr>
          </a:p>
          <a:p>
            <a:pPr algn="ctr" eaLnBrk="1" hangingPunct="1"/>
            <a:endParaRPr lang="en-US" altLang="en-US" sz="2800" b="1" dirty="0">
              <a:solidFill>
                <a:srgbClr val="000066"/>
              </a:solidFill>
            </a:endParaRPr>
          </a:p>
        </p:txBody>
      </p:sp>
      <p:sp>
        <p:nvSpPr>
          <p:cNvPr id="179210" name="Rectangle 10"/>
          <p:cNvSpPr>
            <a:spLocks noChangeArrowheads="1"/>
          </p:cNvSpPr>
          <p:nvPr/>
        </p:nvSpPr>
        <p:spPr bwMode="auto">
          <a:xfrm>
            <a:off x="152400" y="838200"/>
            <a:ext cx="3581400" cy="1600200"/>
          </a:xfrm>
          <a:prstGeom prst="rect">
            <a:avLst/>
          </a:prstGeom>
          <a:noFill/>
          <a:ln w="9525">
            <a:noFill/>
            <a:miter lim="800000"/>
            <a:headEnd/>
            <a:tailEnd/>
          </a:ln>
        </p:spPr>
        <p:txBody>
          <a:bodyPr lIns="92075" tIns="46038" rIns="92075" bIns="46038" anchor="ctr"/>
          <a:lstStyle/>
          <a:p>
            <a:pPr algn="ctr" eaLnBrk="1" hangingPunct="1"/>
            <a:r>
              <a:rPr lang="en-US" altLang="en-US" sz="2800" b="1" u="sng" dirty="0" err="1">
                <a:solidFill>
                  <a:srgbClr val="00B050"/>
                </a:solidFill>
                <a:latin typeface="Times New Roman" panose="02020603050405020304" pitchFamily="18" charset="0"/>
                <a:cs typeface="Times New Roman" panose="02020603050405020304" pitchFamily="18" charset="0"/>
              </a:rPr>
              <a:t>Nhóm</a:t>
            </a:r>
            <a:r>
              <a:rPr lang="en-US" altLang="en-US" sz="2800" b="1" u="sng" dirty="0">
                <a:solidFill>
                  <a:srgbClr val="00B050"/>
                </a:solidFill>
                <a:latin typeface="Times New Roman" panose="02020603050405020304" pitchFamily="18" charset="0"/>
                <a:cs typeface="Times New Roman" panose="02020603050405020304" pitchFamily="18" charset="0"/>
              </a:rPr>
              <a:t> 1:</a:t>
            </a:r>
            <a:r>
              <a:rPr lang="en-US" altLang="en-US" sz="2800" b="1" dirty="0">
                <a:solidFill>
                  <a:srgbClr val="000066"/>
                </a:solidFill>
                <a:latin typeface="Times New Roman" panose="02020603050405020304" pitchFamily="18" charset="0"/>
                <a:cs typeface="Times New Roman" panose="02020603050405020304" pitchFamily="18" charset="0"/>
              </a:rPr>
              <a:t>  </a:t>
            </a:r>
            <a:br>
              <a:rPr lang="en-US" altLang="en-US" sz="2800" b="1" dirty="0">
                <a:solidFill>
                  <a:srgbClr val="000066"/>
                </a:solidFill>
                <a:latin typeface="Times New Roman" panose="02020603050405020304" pitchFamily="18" charset="0"/>
                <a:cs typeface="Times New Roman" panose="02020603050405020304" pitchFamily="18" charset="0"/>
              </a:rPr>
            </a:br>
            <a:r>
              <a:rPr lang="en-US" altLang="en-US" sz="2800" b="1" dirty="0" err="1">
                <a:solidFill>
                  <a:srgbClr val="000066"/>
                </a:solidFill>
                <a:latin typeface="Times New Roman" panose="02020603050405020304" pitchFamily="18" charset="0"/>
                <a:cs typeface="Times New Roman" panose="02020603050405020304" pitchFamily="18" charset="0"/>
              </a:rPr>
              <a:t>Nêu</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đặc</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trưng</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kinh</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tế</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của</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lãnh</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địa</a:t>
            </a:r>
            <a:endParaRPr lang="en-US" altLang="en-US" sz="2200" b="1" dirty="0">
              <a:solidFill>
                <a:srgbClr val="0000FF"/>
              </a:solidFill>
              <a:latin typeface="Times New Roman" panose="02020603050405020304" pitchFamily="18" charset="0"/>
              <a:cs typeface="Times New Roman" panose="02020603050405020304" pitchFamily="18" charset="0"/>
            </a:endParaRPr>
          </a:p>
        </p:txBody>
      </p:sp>
      <p:sp>
        <p:nvSpPr>
          <p:cNvPr id="27655" name="Text Box 11"/>
          <p:cNvSpPr txBox="1">
            <a:spLocks noChangeArrowheads="1"/>
          </p:cNvSpPr>
          <p:nvPr/>
        </p:nvSpPr>
        <p:spPr bwMode="auto">
          <a:xfrm>
            <a:off x="1981200" y="3200400"/>
            <a:ext cx="4572000" cy="641350"/>
          </a:xfrm>
          <a:prstGeom prst="rect">
            <a:avLst/>
          </a:prstGeom>
          <a:noFill/>
          <a:ln w="9525">
            <a:noFill/>
            <a:miter lim="800000"/>
            <a:headEnd/>
            <a:tailEnd/>
          </a:ln>
        </p:spPr>
        <p:txBody>
          <a:bodyPr>
            <a:spAutoFit/>
          </a:bodyPr>
          <a:lstStyle/>
          <a:p>
            <a:pPr algn="ctr" eaLnBrk="1" hangingPunct="1">
              <a:spcBef>
                <a:spcPct val="50000"/>
              </a:spcBef>
            </a:pPr>
            <a:r>
              <a:rPr lang="en-US" altLang="en-US" sz="3600" b="1" dirty="0">
                <a:solidFill>
                  <a:srgbClr val="00B050"/>
                </a:solidFill>
                <a:latin typeface="Times New Roman" panose="02020603050405020304" pitchFamily="18" charset="0"/>
                <a:cs typeface="Times New Roman" panose="02020603050405020304" pitchFamily="18" charset="0"/>
              </a:rPr>
              <a:t>THẢO LUẬN NHÓM</a:t>
            </a:r>
          </a:p>
        </p:txBody>
      </p:sp>
      <p:sp>
        <p:nvSpPr>
          <p:cNvPr id="8" name="Rectangle 4"/>
          <p:cNvSpPr/>
          <p:nvPr/>
        </p:nvSpPr>
        <p:spPr>
          <a:xfrm>
            <a:off x="0" y="39666"/>
            <a:ext cx="9144000" cy="584775"/>
          </a:xfrm>
          <a:prstGeom prst="rect">
            <a:avLst/>
          </a:prstGeom>
        </p:spPr>
        <p:txBody>
          <a:bodyPr wrap="square">
            <a:spAutoFit/>
          </a:bodyPr>
          <a:lstStyle/>
          <a:p>
            <a:r>
              <a:rPr lang="en-US" sz="3200" b="1" dirty="0">
                <a:solidFill>
                  <a:srgbClr val="FF0000"/>
                </a:solidFill>
                <a:latin typeface="Times New Roman" pitchFamily="18" charset="0"/>
                <a:cs typeface="Times New Roman" pitchFamily="18" charset="0"/>
              </a:rPr>
              <a:t>2. Xã hội phong kiến Tây Âu</a:t>
            </a:r>
            <a:endParaRPr lang="vi-VN" sz="3200" b="1"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9210">
                                            <p:txEl>
                                              <p:pRg st="0" end="0"/>
                                            </p:txEl>
                                          </p:spTgt>
                                        </p:tgtEl>
                                        <p:attrNameLst>
                                          <p:attrName>style.visibility</p:attrName>
                                        </p:attrNameLst>
                                      </p:cBhvr>
                                      <p:to>
                                        <p:strVal val="visible"/>
                                      </p:to>
                                    </p:set>
                                    <p:anim calcmode="lin" valueType="num">
                                      <p:cBhvr additive="base">
                                        <p:cTn id="7" dur="500" fill="hold"/>
                                        <p:tgtEl>
                                          <p:spTgt spid="1792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92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9206">
                                            <p:txEl>
                                              <p:pRg st="0" end="0"/>
                                            </p:txEl>
                                          </p:spTgt>
                                        </p:tgtEl>
                                        <p:attrNameLst>
                                          <p:attrName>style.visibility</p:attrName>
                                        </p:attrNameLst>
                                      </p:cBhvr>
                                      <p:to>
                                        <p:strVal val="visible"/>
                                      </p:to>
                                    </p:set>
                                    <p:anim calcmode="lin" valueType="num">
                                      <p:cBhvr additive="base">
                                        <p:cTn id="13" dur="500" fill="hold"/>
                                        <p:tgtEl>
                                          <p:spTgt spid="17920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9206">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79206">
                                            <p:txEl>
                                              <p:pRg st="1" end="1"/>
                                            </p:txEl>
                                          </p:spTgt>
                                        </p:tgtEl>
                                        <p:attrNameLst>
                                          <p:attrName>style.visibility</p:attrName>
                                        </p:attrNameLst>
                                      </p:cBhvr>
                                      <p:to>
                                        <p:strVal val="visible"/>
                                      </p:to>
                                    </p:set>
                                    <p:anim calcmode="lin" valueType="num">
                                      <p:cBhvr additive="base">
                                        <p:cTn id="17" dur="500" fill="hold"/>
                                        <p:tgtEl>
                                          <p:spTgt spid="17920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920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79209">
                                            <p:txEl>
                                              <p:pRg st="0" end="0"/>
                                            </p:txEl>
                                          </p:spTgt>
                                        </p:tgtEl>
                                        <p:attrNameLst>
                                          <p:attrName>style.visibility</p:attrName>
                                        </p:attrNameLst>
                                      </p:cBhvr>
                                      <p:to>
                                        <p:strVal val="visible"/>
                                      </p:to>
                                    </p:set>
                                    <p:anim calcmode="lin" valueType="num">
                                      <p:cBhvr additive="base">
                                        <p:cTn id="23" dur="500" fill="hold"/>
                                        <p:tgtEl>
                                          <p:spTgt spid="179209">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9209">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9209">
                                            <p:txEl>
                                              <p:pRg st="1" end="1"/>
                                            </p:txEl>
                                          </p:spTgt>
                                        </p:tgtEl>
                                        <p:attrNameLst>
                                          <p:attrName>style.visibility</p:attrName>
                                        </p:attrNameLst>
                                      </p:cBhvr>
                                      <p:to>
                                        <p:strVal val="visible"/>
                                      </p:to>
                                    </p:set>
                                    <p:anim calcmode="lin" valueType="num">
                                      <p:cBhvr additive="base">
                                        <p:cTn id="27" dur="500" fill="hold"/>
                                        <p:tgtEl>
                                          <p:spTgt spid="179209">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920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79207">
                                            <p:txEl>
                                              <p:pRg st="0" end="0"/>
                                            </p:txEl>
                                          </p:spTgt>
                                        </p:tgtEl>
                                        <p:attrNameLst>
                                          <p:attrName>style.visibility</p:attrName>
                                        </p:attrNameLst>
                                      </p:cBhvr>
                                      <p:to>
                                        <p:strVal val="visible"/>
                                      </p:to>
                                    </p:set>
                                    <p:anim calcmode="lin" valueType="num">
                                      <p:cBhvr additive="base">
                                        <p:cTn id="33" dur="500" fill="hold"/>
                                        <p:tgtEl>
                                          <p:spTgt spid="179207">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9207">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79207">
                                            <p:txEl>
                                              <p:pRg st="1" end="1"/>
                                            </p:txEl>
                                          </p:spTgt>
                                        </p:tgtEl>
                                        <p:attrNameLst>
                                          <p:attrName>style.visibility</p:attrName>
                                        </p:attrNameLst>
                                      </p:cBhvr>
                                      <p:to>
                                        <p:strVal val="visible"/>
                                      </p:to>
                                    </p:set>
                                    <p:anim calcmode="lin" valueType="num">
                                      <p:cBhvr additive="base">
                                        <p:cTn id="37" dur="500" fill="hold"/>
                                        <p:tgtEl>
                                          <p:spTgt spid="179207">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920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7" name="Rectangle 4"/>
          <p:cNvSpPr/>
          <p:nvPr/>
        </p:nvSpPr>
        <p:spPr>
          <a:xfrm>
            <a:off x="0" y="39666"/>
            <a:ext cx="9144000" cy="584775"/>
          </a:xfrm>
          <a:prstGeom prst="rect">
            <a:avLst/>
          </a:prstGeom>
        </p:spPr>
        <p:txBody>
          <a:bodyPr wrap="square">
            <a:spAutoFit/>
          </a:bodyPr>
          <a:lstStyle/>
          <a:p>
            <a:r>
              <a:rPr lang="en-US" sz="3200" b="1" dirty="0">
                <a:solidFill>
                  <a:srgbClr val="FF0000"/>
                </a:solidFill>
                <a:latin typeface="Times New Roman" pitchFamily="18" charset="0"/>
                <a:cs typeface="Times New Roman" pitchFamily="18" charset="0"/>
              </a:rPr>
              <a:t>2. Xã hội phong kiến Tây Âu</a:t>
            </a:r>
            <a:endParaRPr lang="vi-VN" sz="3200" b="1" dirty="0">
              <a:solidFill>
                <a:srgbClr val="FF0000"/>
              </a:solidFill>
              <a:latin typeface="Times New Roman" pitchFamily="18" charset="0"/>
              <a:cs typeface="Times New Roman" pitchFamily="18" charset="0"/>
            </a:endParaRPr>
          </a:p>
        </p:txBody>
      </p:sp>
      <p:sp>
        <p:nvSpPr>
          <p:cNvPr id="7" name="Subtitle 2"/>
          <p:cNvSpPr txBox="1">
            <a:spLocks/>
          </p:cNvSpPr>
          <p:nvPr/>
        </p:nvSpPr>
        <p:spPr>
          <a:xfrm>
            <a:off x="0" y="1928802"/>
            <a:ext cx="8643966" cy="4581516"/>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AutoShape 8"/>
          <p:cNvSpPr>
            <a:spLocks noChangeArrowheads="1"/>
          </p:cNvSpPr>
          <p:nvPr/>
        </p:nvSpPr>
        <p:spPr bwMode="auto">
          <a:xfrm>
            <a:off x="2786050" y="642918"/>
            <a:ext cx="3657600" cy="1676400"/>
          </a:xfrm>
          <a:prstGeom prst="wedgeRoundRectCallout">
            <a:avLst>
              <a:gd name="adj1" fmla="val 43014"/>
              <a:gd name="adj2" fmla="val 8484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eaLnBrk="1" hangingPunct="1"/>
            <a:endParaRPr lang="en-US" altLang="en-US"/>
          </a:p>
        </p:txBody>
      </p:sp>
      <p:sp>
        <p:nvSpPr>
          <p:cNvPr id="9" name="Rectangle 10"/>
          <p:cNvSpPr>
            <a:spLocks noChangeArrowheads="1"/>
          </p:cNvSpPr>
          <p:nvPr/>
        </p:nvSpPr>
        <p:spPr bwMode="auto">
          <a:xfrm>
            <a:off x="2786050" y="785794"/>
            <a:ext cx="3581400" cy="1600200"/>
          </a:xfrm>
          <a:prstGeom prst="rect">
            <a:avLst/>
          </a:prstGeom>
          <a:noFill/>
          <a:ln w="9525">
            <a:noFill/>
            <a:miter lim="800000"/>
            <a:headEnd/>
            <a:tailEnd/>
          </a:ln>
        </p:spPr>
        <p:txBody>
          <a:bodyPr lIns="92075" tIns="46038" rIns="92075" bIns="46038" anchor="ctr"/>
          <a:lstStyle/>
          <a:p>
            <a:pPr algn="ctr" eaLnBrk="1" hangingPunct="1"/>
            <a:r>
              <a:rPr lang="en-US" altLang="en-US" sz="2800" b="1" u="sng" dirty="0" err="1">
                <a:solidFill>
                  <a:srgbClr val="00B050"/>
                </a:solidFill>
                <a:latin typeface="Times New Roman" pitchFamily="18" charset="0"/>
                <a:cs typeface="Times New Roman" pitchFamily="18" charset="0"/>
              </a:rPr>
              <a:t>Nhóm</a:t>
            </a:r>
            <a:r>
              <a:rPr lang="en-US" altLang="en-US" sz="2800" b="1" u="sng" dirty="0">
                <a:solidFill>
                  <a:srgbClr val="00B050"/>
                </a:solidFill>
                <a:latin typeface="Times New Roman" pitchFamily="18" charset="0"/>
                <a:cs typeface="Times New Roman" pitchFamily="18" charset="0"/>
              </a:rPr>
              <a:t> 1:</a:t>
            </a:r>
            <a:r>
              <a:rPr lang="en-US" altLang="en-US" sz="2800" b="1" dirty="0">
                <a:solidFill>
                  <a:srgbClr val="000066"/>
                </a:solidFill>
                <a:latin typeface="Times New Roman" pitchFamily="18" charset="0"/>
                <a:cs typeface="Times New Roman" pitchFamily="18" charset="0"/>
              </a:rPr>
              <a:t>  </a:t>
            </a:r>
            <a:br>
              <a:rPr lang="en-US" altLang="en-US" sz="2800" b="1" dirty="0">
                <a:solidFill>
                  <a:srgbClr val="000066"/>
                </a:solidFill>
                <a:latin typeface="Times New Roman" pitchFamily="18" charset="0"/>
                <a:cs typeface="Times New Roman" pitchFamily="18" charset="0"/>
              </a:rPr>
            </a:br>
            <a:r>
              <a:rPr lang="en-US" altLang="en-US" sz="2800" b="1" dirty="0" err="1">
                <a:solidFill>
                  <a:srgbClr val="000066"/>
                </a:solidFill>
                <a:latin typeface="Times New Roman" pitchFamily="18" charset="0"/>
                <a:cs typeface="Times New Roman" pitchFamily="18" charset="0"/>
              </a:rPr>
              <a:t>Nêu</a:t>
            </a:r>
            <a:r>
              <a:rPr lang="en-US" altLang="en-US" sz="2800" b="1" dirty="0">
                <a:solidFill>
                  <a:srgbClr val="000066"/>
                </a:solidFill>
                <a:latin typeface="Times New Roman" pitchFamily="18" charset="0"/>
                <a:cs typeface="Times New Roman" pitchFamily="18" charset="0"/>
              </a:rPr>
              <a:t> </a:t>
            </a:r>
            <a:r>
              <a:rPr lang="en-US" altLang="en-US" sz="2800" b="1" dirty="0" err="1">
                <a:solidFill>
                  <a:srgbClr val="000066"/>
                </a:solidFill>
                <a:latin typeface="Times New Roman" pitchFamily="18" charset="0"/>
                <a:cs typeface="Times New Roman" pitchFamily="18" charset="0"/>
              </a:rPr>
              <a:t>đặc</a:t>
            </a:r>
            <a:r>
              <a:rPr lang="en-US" altLang="en-US" sz="2800" b="1" dirty="0">
                <a:solidFill>
                  <a:srgbClr val="000066"/>
                </a:solidFill>
                <a:latin typeface="Times New Roman" pitchFamily="18" charset="0"/>
                <a:cs typeface="Times New Roman" pitchFamily="18" charset="0"/>
              </a:rPr>
              <a:t> </a:t>
            </a:r>
            <a:r>
              <a:rPr lang="en-US" altLang="en-US" sz="2800" b="1" dirty="0" err="1">
                <a:solidFill>
                  <a:srgbClr val="000066"/>
                </a:solidFill>
                <a:latin typeface="Times New Roman" pitchFamily="18" charset="0"/>
                <a:cs typeface="Times New Roman" pitchFamily="18" charset="0"/>
              </a:rPr>
              <a:t>trưng</a:t>
            </a:r>
            <a:r>
              <a:rPr lang="en-US" altLang="en-US" sz="2800" b="1" dirty="0">
                <a:solidFill>
                  <a:srgbClr val="000066"/>
                </a:solidFill>
                <a:latin typeface="Times New Roman" pitchFamily="18" charset="0"/>
                <a:cs typeface="Times New Roman" pitchFamily="18" charset="0"/>
              </a:rPr>
              <a:t> </a:t>
            </a:r>
            <a:r>
              <a:rPr lang="en-US" altLang="en-US" sz="2800" b="1" dirty="0" err="1">
                <a:solidFill>
                  <a:srgbClr val="000066"/>
                </a:solidFill>
                <a:latin typeface="Times New Roman" pitchFamily="18" charset="0"/>
                <a:cs typeface="Times New Roman" pitchFamily="18" charset="0"/>
              </a:rPr>
              <a:t>kinh</a:t>
            </a:r>
            <a:r>
              <a:rPr lang="en-US" altLang="en-US" sz="2800" b="1" dirty="0">
                <a:solidFill>
                  <a:srgbClr val="000066"/>
                </a:solidFill>
                <a:latin typeface="Times New Roman" pitchFamily="18" charset="0"/>
                <a:cs typeface="Times New Roman" pitchFamily="18" charset="0"/>
              </a:rPr>
              <a:t> </a:t>
            </a:r>
            <a:r>
              <a:rPr lang="en-US" altLang="en-US" sz="2800" b="1" dirty="0" err="1">
                <a:solidFill>
                  <a:srgbClr val="000066"/>
                </a:solidFill>
                <a:latin typeface="Times New Roman" pitchFamily="18" charset="0"/>
                <a:cs typeface="Times New Roman" pitchFamily="18" charset="0"/>
              </a:rPr>
              <a:t>tế</a:t>
            </a:r>
            <a:r>
              <a:rPr lang="en-US" altLang="en-US" sz="2800" b="1" dirty="0">
                <a:solidFill>
                  <a:srgbClr val="000066"/>
                </a:solidFill>
                <a:latin typeface="Times New Roman" pitchFamily="18" charset="0"/>
                <a:cs typeface="Times New Roman" pitchFamily="18" charset="0"/>
              </a:rPr>
              <a:t> </a:t>
            </a:r>
            <a:r>
              <a:rPr lang="en-US" altLang="en-US" sz="2800" b="1" dirty="0" err="1">
                <a:solidFill>
                  <a:srgbClr val="000066"/>
                </a:solidFill>
                <a:latin typeface="Times New Roman" pitchFamily="18" charset="0"/>
                <a:cs typeface="Times New Roman" pitchFamily="18" charset="0"/>
              </a:rPr>
              <a:t>của</a:t>
            </a:r>
            <a:r>
              <a:rPr lang="en-US" altLang="en-US" sz="2800" b="1" dirty="0">
                <a:solidFill>
                  <a:srgbClr val="000066"/>
                </a:solidFill>
                <a:latin typeface="Times New Roman" pitchFamily="18" charset="0"/>
                <a:cs typeface="Times New Roman" pitchFamily="18" charset="0"/>
              </a:rPr>
              <a:t> </a:t>
            </a:r>
            <a:r>
              <a:rPr lang="en-US" altLang="en-US" sz="2800" b="1" dirty="0" err="1">
                <a:solidFill>
                  <a:srgbClr val="000066"/>
                </a:solidFill>
                <a:latin typeface="Times New Roman" pitchFamily="18" charset="0"/>
                <a:cs typeface="Times New Roman" pitchFamily="18" charset="0"/>
              </a:rPr>
              <a:t>lãnh</a:t>
            </a:r>
            <a:r>
              <a:rPr lang="en-US" altLang="en-US" sz="2800" b="1" dirty="0">
                <a:solidFill>
                  <a:srgbClr val="000066"/>
                </a:solidFill>
                <a:latin typeface="Times New Roman" pitchFamily="18" charset="0"/>
                <a:cs typeface="Times New Roman" pitchFamily="18" charset="0"/>
              </a:rPr>
              <a:t> </a:t>
            </a:r>
            <a:r>
              <a:rPr lang="en-US" altLang="en-US" sz="2800" b="1" dirty="0" err="1">
                <a:solidFill>
                  <a:srgbClr val="000066"/>
                </a:solidFill>
                <a:latin typeface="Times New Roman" pitchFamily="18" charset="0"/>
                <a:cs typeface="Times New Roman" pitchFamily="18" charset="0"/>
              </a:rPr>
              <a:t>địa</a:t>
            </a:r>
            <a:endParaRPr lang="en-US" altLang="en-US" sz="2200" b="1" dirty="0">
              <a:solidFill>
                <a:srgbClr val="0000FF"/>
              </a:solidFill>
              <a:latin typeface="Times New Roman" pitchFamily="18" charset="0"/>
              <a:cs typeface="Times New Roman" pitchFamily="18" charset="0"/>
            </a:endParaRPr>
          </a:p>
        </p:txBody>
      </p:sp>
      <p:sp>
        <p:nvSpPr>
          <p:cNvPr id="10" name="Text Box 4"/>
          <p:cNvSpPr txBox="1">
            <a:spLocks noChangeArrowheads="1"/>
          </p:cNvSpPr>
          <p:nvPr/>
        </p:nvSpPr>
        <p:spPr bwMode="auto">
          <a:xfrm>
            <a:off x="285720" y="3000372"/>
            <a:ext cx="2342064" cy="2973122"/>
          </a:xfrm>
          <a:prstGeom prst="rect">
            <a:avLst/>
          </a:prstGeom>
          <a:noFill/>
          <a:ln w="9525">
            <a:noFill/>
            <a:miter lim="800000"/>
            <a:headEnd/>
            <a:tailEnd/>
          </a:ln>
        </p:spPr>
        <p:txBody>
          <a:bodyPr wrap="square">
            <a:spAutoFit/>
          </a:bodyPr>
          <a:lstStyle/>
          <a:p>
            <a:pPr algn="just">
              <a:lnSpc>
                <a:spcPct val="130000"/>
              </a:lnSpc>
              <a:spcBef>
                <a:spcPct val="50000"/>
              </a:spcBef>
            </a:pPr>
            <a:r>
              <a:rPr lang="en-US" b="1" dirty="0">
                <a:latin typeface="Tahoma" pitchFamily="34" charset="0"/>
              </a:rPr>
              <a:t>   - </a:t>
            </a:r>
            <a:r>
              <a:rPr lang="en-US" sz="2400" b="1" dirty="0" err="1">
                <a:latin typeface="Times New Roman" pitchFamily="18" charset="0"/>
                <a:cs typeface="Times New Roman" pitchFamily="18" charset="0"/>
              </a:rPr>
              <a:t>Lãnh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địa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kinh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tế</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đóng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kín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mang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tính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chất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tự</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nhiên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tự</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cấp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tự</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túc</a:t>
            </a:r>
            <a:r>
              <a:rPr lang="en-US" sz="2400" b="1" dirty="0">
                <a:latin typeface="Times New Roman" pitchFamily="18" charset="0"/>
                <a:cs typeface="Times New Roman" pitchFamily="18" charset="0"/>
              </a:rPr>
              <a:t>.</a:t>
            </a:r>
          </a:p>
        </p:txBody>
      </p:sp>
      <p:pic>
        <p:nvPicPr>
          <p:cNvPr id="13" name="Picture 2" descr="Phong kiến' có đúng như những gì chúng ta vẫn nghĩ khô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0400" y="2702040"/>
            <a:ext cx="5135636" cy="35697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7" name="Rectangle 4"/>
          <p:cNvSpPr/>
          <p:nvPr/>
        </p:nvSpPr>
        <p:spPr>
          <a:xfrm>
            <a:off x="0" y="39666"/>
            <a:ext cx="9144000" cy="584775"/>
          </a:xfrm>
          <a:prstGeom prst="rect">
            <a:avLst/>
          </a:prstGeom>
        </p:spPr>
        <p:txBody>
          <a:bodyPr wrap="square">
            <a:spAutoFit/>
          </a:bodyPr>
          <a:lstStyle/>
          <a:p>
            <a:r>
              <a:rPr lang="en-US" sz="3200" b="1" dirty="0">
                <a:solidFill>
                  <a:srgbClr val="FF0000"/>
                </a:solidFill>
                <a:latin typeface="Times New Roman" pitchFamily="18" charset="0"/>
                <a:cs typeface="Times New Roman" pitchFamily="18" charset="0"/>
              </a:rPr>
              <a:t>2. Xã hội phong kiến Tây Âu</a:t>
            </a:r>
            <a:endParaRPr lang="vi-VN" sz="3200" b="1" dirty="0">
              <a:solidFill>
                <a:srgbClr val="FF0000"/>
              </a:solidFill>
              <a:latin typeface="Times New Roman" pitchFamily="18" charset="0"/>
              <a:cs typeface="Times New Roman" pitchFamily="18" charset="0"/>
            </a:endParaRPr>
          </a:p>
        </p:txBody>
      </p:sp>
      <p:sp>
        <p:nvSpPr>
          <p:cNvPr id="7" name="Subtitle 2"/>
          <p:cNvSpPr txBox="1">
            <a:spLocks/>
          </p:cNvSpPr>
          <p:nvPr/>
        </p:nvSpPr>
        <p:spPr>
          <a:xfrm>
            <a:off x="0" y="1928802"/>
            <a:ext cx="8643966" cy="4581516"/>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AutoShape 8"/>
          <p:cNvSpPr>
            <a:spLocks noChangeArrowheads="1"/>
          </p:cNvSpPr>
          <p:nvPr/>
        </p:nvSpPr>
        <p:spPr bwMode="auto">
          <a:xfrm>
            <a:off x="2786050" y="642918"/>
            <a:ext cx="3657600" cy="1676400"/>
          </a:xfrm>
          <a:prstGeom prst="wedgeRoundRectCallout">
            <a:avLst>
              <a:gd name="adj1" fmla="val 43014"/>
              <a:gd name="adj2" fmla="val 84847"/>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eaLnBrk="1" hangingPunct="1"/>
            <a:endParaRPr lang="en-US" altLang="en-US"/>
          </a:p>
        </p:txBody>
      </p:sp>
      <p:sp>
        <p:nvSpPr>
          <p:cNvPr id="9" name="Rectangle 10"/>
          <p:cNvSpPr>
            <a:spLocks noChangeArrowheads="1"/>
          </p:cNvSpPr>
          <p:nvPr/>
        </p:nvSpPr>
        <p:spPr bwMode="auto">
          <a:xfrm>
            <a:off x="2786050" y="785794"/>
            <a:ext cx="3581400" cy="1600200"/>
          </a:xfrm>
          <a:prstGeom prst="rect">
            <a:avLst/>
          </a:prstGeom>
          <a:noFill/>
          <a:ln w="9525">
            <a:noFill/>
            <a:miter lim="800000"/>
            <a:headEnd/>
            <a:tailEnd/>
          </a:ln>
        </p:spPr>
        <p:txBody>
          <a:bodyPr lIns="92075" tIns="46038" rIns="92075" bIns="46038" anchor="ctr"/>
          <a:lstStyle/>
          <a:p>
            <a:pPr algn="ctr" eaLnBrk="1" hangingPunct="1"/>
            <a:r>
              <a:rPr lang="en-US" altLang="en-US" sz="2800" b="1" u="sng" dirty="0" err="1">
                <a:solidFill>
                  <a:srgbClr val="00B050"/>
                </a:solidFill>
                <a:latin typeface="Times New Roman" pitchFamily="18" charset="0"/>
                <a:cs typeface="Times New Roman" pitchFamily="18" charset="0"/>
              </a:rPr>
              <a:t>Nhóm</a:t>
            </a:r>
            <a:r>
              <a:rPr lang="en-US" altLang="en-US" sz="2800" b="1" u="sng" dirty="0">
                <a:solidFill>
                  <a:srgbClr val="00B050"/>
                </a:solidFill>
                <a:latin typeface="Times New Roman" pitchFamily="18" charset="0"/>
                <a:cs typeface="Times New Roman" pitchFamily="18" charset="0"/>
              </a:rPr>
              <a:t> 1:</a:t>
            </a:r>
            <a:r>
              <a:rPr lang="en-US" altLang="en-US" sz="2800" b="1" dirty="0">
                <a:solidFill>
                  <a:srgbClr val="000066"/>
                </a:solidFill>
                <a:latin typeface="Times New Roman" pitchFamily="18" charset="0"/>
                <a:cs typeface="Times New Roman" pitchFamily="18" charset="0"/>
              </a:rPr>
              <a:t>  </a:t>
            </a:r>
            <a:br>
              <a:rPr lang="en-US" altLang="en-US" sz="2800" b="1" dirty="0">
                <a:solidFill>
                  <a:srgbClr val="000066"/>
                </a:solidFill>
                <a:latin typeface="Times New Roman" pitchFamily="18" charset="0"/>
                <a:cs typeface="Times New Roman" pitchFamily="18" charset="0"/>
              </a:rPr>
            </a:br>
            <a:r>
              <a:rPr lang="en-US" altLang="en-US" sz="2800" b="1" dirty="0" err="1">
                <a:solidFill>
                  <a:srgbClr val="000066"/>
                </a:solidFill>
                <a:latin typeface="Times New Roman" pitchFamily="18" charset="0"/>
                <a:cs typeface="Times New Roman" pitchFamily="18" charset="0"/>
              </a:rPr>
              <a:t>Nêu</a:t>
            </a:r>
            <a:r>
              <a:rPr lang="en-US" altLang="en-US" sz="2800" b="1" dirty="0">
                <a:solidFill>
                  <a:srgbClr val="000066"/>
                </a:solidFill>
                <a:latin typeface="Times New Roman" pitchFamily="18" charset="0"/>
                <a:cs typeface="Times New Roman" pitchFamily="18" charset="0"/>
              </a:rPr>
              <a:t> </a:t>
            </a:r>
            <a:r>
              <a:rPr lang="en-US" altLang="en-US" sz="2800" b="1" dirty="0" err="1">
                <a:solidFill>
                  <a:srgbClr val="000066"/>
                </a:solidFill>
                <a:latin typeface="Times New Roman" pitchFamily="18" charset="0"/>
                <a:cs typeface="Times New Roman" pitchFamily="18" charset="0"/>
              </a:rPr>
              <a:t>đặc</a:t>
            </a:r>
            <a:r>
              <a:rPr lang="en-US" altLang="en-US" sz="2800" b="1" dirty="0">
                <a:solidFill>
                  <a:srgbClr val="000066"/>
                </a:solidFill>
                <a:latin typeface="Times New Roman" pitchFamily="18" charset="0"/>
                <a:cs typeface="Times New Roman" pitchFamily="18" charset="0"/>
              </a:rPr>
              <a:t> </a:t>
            </a:r>
            <a:r>
              <a:rPr lang="en-US" altLang="en-US" sz="2800" b="1" dirty="0" err="1">
                <a:solidFill>
                  <a:srgbClr val="000066"/>
                </a:solidFill>
                <a:latin typeface="Times New Roman" pitchFamily="18" charset="0"/>
                <a:cs typeface="Times New Roman" pitchFamily="18" charset="0"/>
              </a:rPr>
              <a:t>trưng</a:t>
            </a:r>
            <a:r>
              <a:rPr lang="en-US" altLang="en-US" sz="2800" b="1" dirty="0">
                <a:solidFill>
                  <a:srgbClr val="000066"/>
                </a:solidFill>
                <a:latin typeface="Times New Roman" pitchFamily="18" charset="0"/>
                <a:cs typeface="Times New Roman" pitchFamily="18" charset="0"/>
              </a:rPr>
              <a:t> </a:t>
            </a:r>
            <a:r>
              <a:rPr lang="en-US" altLang="en-US" sz="2800" b="1" dirty="0" err="1">
                <a:solidFill>
                  <a:srgbClr val="000066"/>
                </a:solidFill>
                <a:latin typeface="Times New Roman" pitchFamily="18" charset="0"/>
                <a:cs typeface="Times New Roman" pitchFamily="18" charset="0"/>
              </a:rPr>
              <a:t>kinh</a:t>
            </a:r>
            <a:r>
              <a:rPr lang="en-US" altLang="en-US" sz="2800" b="1" dirty="0">
                <a:solidFill>
                  <a:srgbClr val="000066"/>
                </a:solidFill>
                <a:latin typeface="Times New Roman" pitchFamily="18" charset="0"/>
                <a:cs typeface="Times New Roman" pitchFamily="18" charset="0"/>
              </a:rPr>
              <a:t> </a:t>
            </a:r>
            <a:r>
              <a:rPr lang="en-US" altLang="en-US" sz="2800" b="1" dirty="0" err="1">
                <a:solidFill>
                  <a:srgbClr val="000066"/>
                </a:solidFill>
                <a:latin typeface="Times New Roman" pitchFamily="18" charset="0"/>
                <a:cs typeface="Times New Roman" pitchFamily="18" charset="0"/>
              </a:rPr>
              <a:t>tế</a:t>
            </a:r>
            <a:r>
              <a:rPr lang="en-US" altLang="en-US" sz="2800" b="1" dirty="0">
                <a:solidFill>
                  <a:srgbClr val="000066"/>
                </a:solidFill>
                <a:latin typeface="Times New Roman" pitchFamily="18" charset="0"/>
                <a:cs typeface="Times New Roman" pitchFamily="18" charset="0"/>
              </a:rPr>
              <a:t> </a:t>
            </a:r>
            <a:r>
              <a:rPr lang="en-US" altLang="en-US" sz="2800" b="1" dirty="0" err="1">
                <a:solidFill>
                  <a:srgbClr val="000066"/>
                </a:solidFill>
                <a:latin typeface="Times New Roman" pitchFamily="18" charset="0"/>
                <a:cs typeface="Times New Roman" pitchFamily="18" charset="0"/>
              </a:rPr>
              <a:t>của</a:t>
            </a:r>
            <a:r>
              <a:rPr lang="en-US" altLang="en-US" sz="2800" b="1" dirty="0">
                <a:solidFill>
                  <a:srgbClr val="000066"/>
                </a:solidFill>
                <a:latin typeface="Times New Roman" pitchFamily="18" charset="0"/>
                <a:cs typeface="Times New Roman" pitchFamily="18" charset="0"/>
              </a:rPr>
              <a:t> </a:t>
            </a:r>
            <a:r>
              <a:rPr lang="en-US" altLang="en-US" sz="2800" b="1" dirty="0" err="1">
                <a:solidFill>
                  <a:srgbClr val="000066"/>
                </a:solidFill>
                <a:latin typeface="Times New Roman" pitchFamily="18" charset="0"/>
                <a:cs typeface="Times New Roman" pitchFamily="18" charset="0"/>
              </a:rPr>
              <a:t>lãnh</a:t>
            </a:r>
            <a:r>
              <a:rPr lang="en-US" altLang="en-US" sz="2800" b="1" dirty="0">
                <a:solidFill>
                  <a:srgbClr val="000066"/>
                </a:solidFill>
                <a:latin typeface="Times New Roman" pitchFamily="18" charset="0"/>
                <a:cs typeface="Times New Roman" pitchFamily="18" charset="0"/>
              </a:rPr>
              <a:t> </a:t>
            </a:r>
            <a:r>
              <a:rPr lang="en-US" altLang="en-US" sz="2800" b="1" dirty="0" err="1">
                <a:solidFill>
                  <a:srgbClr val="000066"/>
                </a:solidFill>
                <a:latin typeface="Times New Roman" pitchFamily="18" charset="0"/>
                <a:cs typeface="Times New Roman" pitchFamily="18" charset="0"/>
              </a:rPr>
              <a:t>địa</a:t>
            </a:r>
            <a:endParaRPr lang="en-US" altLang="en-US" sz="2200" b="1" dirty="0">
              <a:solidFill>
                <a:srgbClr val="0000FF"/>
              </a:solidFill>
              <a:latin typeface="Times New Roman" pitchFamily="18" charset="0"/>
              <a:cs typeface="Times New Roman" pitchFamily="18" charset="0"/>
            </a:endParaRPr>
          </a:p>
        </p:txBody>
      </p:sp>
      <p:sp>
        <p:nvSpPr>
          <p:cNvPr id="10" name="Text Box 4"/>
          <p:cNvSpPr txBox="1">
            <a:spLocks noChangeArrowheads="1"/>
          </p:cNvSpPr>
          <p:nvPr/>
        </p:nvSpPr>
        <p:spPr bwMode="auto">
          <a:xfrm>
            <a:off x="285720" y="3000372"/>
            <a:ext cx="8358246" cy="1052596"/>
          </a:xfrm>
          <a:prstGeom prst="rect">
            <a:avLst/>
          </a:prstGeom>
          <a:noFill/>
          <a:ln w="9525">
            <a:noFill/>
            <a:miter lim="800000"/>
            <a:headEnd/>
            <a:tailEnd/>
          </a:ln>
        </p:spPr>
        <p:txBody>
          <a:bodyPr wrap="square">
            <a:spAutoFit/>
          </a:bodyPr>
          <a:lstStyle/>
          <a:p>
            <a:pPr algn="just">
              <a:lnSpc>
                <a:spcPct val="130000"/>
              </a:lnSpc>
              <a:spcBef>
                <a:spcPct val="50000"/>
              </a:spcBef>
            </a:pPr>
            <a:r>
              <a:rPr lang="en-US" b="1" dirty="0">
                <a:latin typeface="Tahoma" pitchFamily="34" charset="0"/>
              </a:rPr>
              <a:t>   - </a:t>
            </a:r>
            <a:r>
              <a:rPr lang="en-US" sz="2400" b="1" dirty="0" err="1">
                <a:latin typeface="Times New Roman" pitchFamily="18" charset="0"/>
                <a:cs typeface="Times New Roman" pitchFamily="18" charset="0"/>
              </a:rPr>
              <a:t>Lãnh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địa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sở</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kinh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tế</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đóng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kín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mang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tính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chất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tự</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nhiên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tự</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cấp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tự</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túc</a:t>
            </a:r>
            <a:r>
              <a:rPr lang="en-US" sz="2400" b="1" dirty="0">
                <a:latin typeface="Times New Roman" pitchFamily="18" charset="0"/>
                <a:cs typeface="Times New Roman" pitchFamily="18" charset="0"/>
              </a:rPr>
              <a:t>.</a:t>
            </a:r>
          </a:p>
        </p:txBody>
      </p:sp>
      <p:sp>
        <p:nvSpPr>
          <p:cNvPr id="11" name="Text Box 9"/>
          <p:cNvSpPr txBox="1">
            <a:spLocks noChangeArrowheads="1"/>
          </p:cNvSpPr>
          <p:nvPr/>
        </p:nvSpPr>
        <p:spPr bwMode="auto">
          <a:xfrm>
            <a:off x="428596" y="4071942"/>
            <a:ext cx="8286808" cy="830263"/>
          </a:xfrm>
          <a:prstGeom prst="rect">
            <a:avLst/>
          </a:prstGeom>
          <a:noFill/>
          <a:ln w="9525">
            <a:noFill/>
            <a:miter lim="800000"/>
            <a:headEnd/>
            <a:tailEnd/>
          </a:ln>
        </p:spPr>
        <p:txBody>
          <a:bodyPr wrap="square">
            <a:spAutoFit/>
          </a:bodyPr>
          <a:lstStyle/>
          <a:p>
            <a:pPr algn="just">
              <a:spcBef>
                <a:spcPct val="50000"/>
              </a:spcBef>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trong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lãnh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địa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nhận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ruộng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đất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cày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cấy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nộp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tô</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bị</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buộc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chặt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lãnh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chúa</a:t>
            </a:r>
            <a:endParaRPr lang="en-US" sz="2400" b="1" dirty="0">
              <a:latin typeface="Times New Roman" pitchFamily="18" charset="0"/>
              <a:cs typeface="Times New Roman" pitchFamily="18" charset="0"/>
            </a:endParaRPr>
          </a:p>
        </p:txBody>
      </p:sp>
      <p:sp>
        <p:nvSpPr>
          <p:cNvPr id="12" name="Text Box 10"/>
          <p:cNvSpPr txBox="1">
            <a:spLocks noChangeArrowheads="1"/>
          </p:cNvSpPr>
          <p:nvPr/>
        </p:nvSpPr>
        <p:spPr bwMode="auto">
          <a:xfrm>
            <a:off x="357158" y="5000636"/>
            <a:ext cx="8358246" cy="830997"/>
          </a:xfrm>
          <a:prstGeom prst="rect">
            <a:avLst/>
          </a:prstGeom>
          <a:noFill/>
          <a:ln w="9525">
            <a:noFill/>
            <a:miter lim="800000"/>
            <a:headEnd/>
            <a:tailEnd/>
          </a:ln>
        </p:spPr>
        <p:txBody>
          <a:bodyPr wrap="square">
            <a:spAutoFit/>
          </a:bodyPr>
          <a:lstStyle/>
          <a:p>
            <a:pPr algn="just">
              <a:spcBef>
                <a:spcPct val="50000"/>
              </a:spcBef>
            </a:pP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Cùng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với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sản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xuất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lương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thực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nô</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còn</a:t>
            </a:r>
            <a:r>
              <a:rPr lang="vi-VN" sz="2400" b="1" dirty="0">
                <a:latin typeface="Times New Roman" pitchFamily="18" charset="0"/>
                <a:cs typeface="Times New Roman" pitchFamily="18" charset="0"/>
              </a:rPr>
              <a:t> có gia đình riêng, nông cụ và gia súc...</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83595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182DF-ECA9-44FB-8897-0099E8DD30EB}"/>
              </a:ext>
            </a:extLst>
          </p:cNvPr>
          <p:cNvSpPr>
            <a:spLocks noGrp="1"/>
          </p:cNvSpPr>
          <p:nvPr>
            <p:ph type="title"/>
          </p:nvPr>
        </p:nvSpPr>
        <p:spPr/>
        <p:txBody>
          <a:bodyPr>
            <a:normAutofit/>
          </a:bodyPr>
          <a:lstStyle/>
          <a:p>
            <a:pPr algn="ctr"/>
            <a:r>
              <a:rPr lang="en-US" sz="3600" b="1" dirty="0">
                <a:latin typeface="Times New Roman" panose="02020603050405020304" pitchFamily="18" charset="0"/>
                <a:cs typeface="Times New Roman" panose="02020603050405020304" pitchFamily="18" charset="0"/>
              </a:rPr>
              <a:t>NỘI DUNG CHÍNH</a:t>
            </a:r>
          </a:p>
        </p:txBody>
      </p:sp>
      <p:sp>
        <p:nvSpPr>
          <p:cNvPr id="4" name="AutoShape 15">
            <a:extLst>
              <a:ext uri="{FF2B5EF4-FFF2-40B4-BE49-F238E27FC236}">
                <a16:creationId xmlns:a16="http://schemas.microsoft.com/office/drawing/2014/main" id="{3EDEB5E7-E7F7-4554-B28E-16E9978F0572}"/>
              </a:ext>
            </a:extLst>
          </p:cNvPr>
          <p:cNvSpPr>
            <a:spLocks noGrp="1" noChangeArrowheads="1"/>
          </p:cNvSpPr>
          <p:nvPr>
            <p:ph sz="quarter" idx="1"/>
          </p:nvPr>
        </p:nvSpPr>
        <p:spPr bwMode="auto">
          <a:xfrm>
            <a:off x="33469" y="1916832"/>
            <a:ext cx="8579296" cy="3432140"/>
          </a:xfrm>
          <a:prstGeom prst="horizontalScroll">
            <a:avLst>
              <a:gd name="adj" fmla="val 3119"/>
            </a:avLst>
          </a:prstGeom>
          <a:noFill/>
          <a:ln w="19050">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normAutofit/>
          </a:bodyPr>
          <a:lstStyle>
            <a:lvl1pPr marL="457200" indent="-457200">
              <a:spcBef>
                <a:spcPct val="20000"/>
              </a:spcBef>
              <a:buSzPct val="90000"/>
              <a:buBlip>
                <a:blip r:embed="rId3"/>
              </a:buBlip>
              <a:defRPr sz="3200">
                <a:solidFill>
                  <a:schemeClr val="tx1"/>
                </a:solidFill>
                <a:latin typeface="Tahoma" panose="020B0604030504040204" pitchFamily="34" charset="0"/>
              </a:defRPr>
            </a:lvl1pPr>
            <a:lvl2pPr marL="914400" indent="-457200">
              <a:spcBef>
                <a:spcPct val="20000"/>
              </a:spcBef>
              <a:buSzPct val="80000"/>
              <a:buBlip>
                <a:blip r:embed="rId4"/>
              </a:buBlip>
              <a:defRPr sz="2800">
                <a:solidFill>
                  <a:schemeClr val="tx1"/>
                </a:solidFill>
                <a:latin typeface="Tahoma" panose="020B0604030504040204" pitchFamily="34" charset="0"/>
              </a:defRPr>
            </a:lvl2pPr>
            <a:lvl3pPr marL="1371600" indent="-457200">
              <a:spcBef>
                <a:spcPct val="20000"/>
              </a:spcBef>
              <a:buSzPct val="70000"/>
              <a:buBlip>
                <a:blip r:embed="rId5"/>
              </a:buBlip>
              <a:defRPr sz="2400">
                <a:solidFill>
                  <a:schemeClr val="tx1"/>
                </a:solidFill>
                <a:latin typeface="Tahoma" panose="020B0604030504040204" pitchFamily="34" charset="0"/>
              </a:defRPr>
            </a:lvl3pPr>
            <a:lvl4pPr marL="1828800" indent="-457200">
              <a:spcBef>
                <a:spcPct val="20000"/>
              </a:spcBef>
              <a:buSzPct val="70000"/>
              <a:buBlip>
                <a:blip r:embed="rId6"/>
              </a:buBlip>
              <a:defRPr sz="2000">
                <a:solidFill>
                  <a:schemeClr val="tx1"/>
                </a:solidFill>
                <a:latin typeface="Tahoma" panose="020B0604030504040204" pitchFamily="34" charset="0"/>
              </a:defRPr>
            </a:lvl4pPr>
            <a:lvl5pPr marL="2286000" indent="-457200">
              <a:spcBef>
                <a:spcPct val="20000"/>
              </a:spcBef>
              <a:buSzPct val="70000"/>
              <a:buBlip>
                <a:blip r:embed="rId7"/>
              </a:buBlip>
              <a:defRPr sz="2000">
                <a:solidFill>
                  <a:schemeClr val="tx1"/>
                </a:solidFill>
                <a:latin typeface="Tahoma" panose="020B0604030504040204" pitchFamily="34" charset="0"/>
              </a:defRPr>
            </a:lvl5pPr>
            <a:lvl6pPr marL="2743200" indent="-4572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6pPr>
            <a:lvl7pPr marL="3200400" indent="-4572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7pPr>
            <a:lvl8pPr marL="3657600" indent="-4572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8pPr>
            <a:lvl9pPr marL="4114800" indent="-457200" eaLnBrk="0" fontAlgn="base" hangingPunct="0">
              <a:spcBef>
                <a:spcPct val="20000"/>
              </a:spcBef>
              <a:spcAft>
                <a:spcPct val="0"/>
              </a:spcAft>
              <a:buSzPct val="70000"/>
              <a:buBlip>
                <a:blip r:embed="rId7"/>
              </a:buBlip>
              <a:defRPr sz="2000">
                <a:solidFill>
                  <a:schemeClr val="tx1"/>
                </a:solidFill>
                <a:latin typeface="Tahoma" panose="020B0604030504040204" pitchFamily="34" charset="0"/>
              </a:defRPr>
            </a:lvl9pPr>
          </a:lstStyle>
          <a:p>
            <a:pPr marL="0" indent="0" algn="just" eaLnBrk="1" hangingPunct="1">
              <a:lnSpc>
                <a:spcPct val="150000"/>
              </a:lnSpc>
              <a:spcBef>
                <a:spcPct val="0"/>
              </a:spcBef>
              <a:buSzTx/>
              <a:buFontTx/>
              <a:buAutoNum type="arabicPeriod"/>
            </a:pPr>
            <a:r>
              <a:rPr lang="en-US" altLang="en-US" sz="2800" b="1" dirty="0" err="1">
                <a:solidFill>
                  <a:srgbClr val="FF0000"/>
                </a:solidFill>
                <a:latin typeface="Times New Roman" panose="02020603050405020304" pitchFamily="18" charset="0"/>
              </a:rPr>
              <a:t>Sự</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hình</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thành</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các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vương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quốc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phong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kiến</a:t>
            </a:r>
            <a:r>
              <a:rPr lang="en-US" altLang="en-US" sz="2800" b="1" dirty="0">
                <a:solidFill>
                  <a:srgbClr val="FF0000"/>
                </a:solidFill>
                <a:latin typeface="Times New Roman" panose="02020603050405020304" pitchFamily="18" charset="0"/>
              </a:rPr>
              <a:t> ở </a:t>
            </a:r>
            <a:r>
              <a:rPr lang="en-US" altLang="en-US" sz="2800" b="1" dirty="0" err="1">
                <a:solidFill>
                  <a:srgbClr val="FF0000"/>
                </a:solidFill>
                <a:latin typeface="Times New Roman" panose="02020603050405020304" pitchFamily="18" charset="0"/>
              </a:rPr>
              <a:t>Tây</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Âu</a:t>
            </a:r>
            <a:endParaRPr lang="en-US" altLang="en-US" sz="2800" b="1" dirty="0">
              <a:solidFill>
                <a:srgbClr val="FF0000"/>
              </a:solidFill>
              <a:latin typeface="Times New Roman" panose="02020603050405020304" pitchFamily="18" charset="0"/>
            </a:endParaRPr>
          </a:p>
          <a:p>
            <a:pPr marL="0" indent="0" algn="just" eaLnBrk="1" hangingPunct="1">
              <a:lnSpc>
                <a:spcPct val="150000"/>
              </a:lnSpc>
              <a:spcBef>
                <a:spcPct val="0"/>
              </a:spcBef>
              <a:buSzTx/>
              <a:buFontTx/>
              <a:buAutoNum type="arabicPeriod"/>
            </a:pPr>
            <a:r>
              <a:rPr lang="en-US" altLang="en-US" sz="2800" b="1" dirty="0" err="1">
                <a:solidFill>
                  <a:srgbClr val="FF0000"/>
                </a:solidFill>
                <a:latin typeface="Times New Roman" panose="02020603050405020304" pitchFamily="18" charset="0"/>
              </a:rPr>
              <a:t>Xã</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hội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phong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kiến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Tây</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Âu</a:t>
            </a:r>
            <a:endParaRPr lang="en-US" altLang="en-US" sz="2800" b="1" dirty="0">
              <a:solidFill>
                <a:srgbClr val="FF0000"/>
              </a:solidFill>
              <a:latin typeface="Times New Roman" panose="02020603050405020304" pitchFamily="18" charset="0"/>
            </a:endParaRPr>
          </a:p>
          <a:p>
            <a:pPr marL="0" indent="0" algn="just" eaLnBrk="1" hangingPunct="1">
              <a:lnSpc>
                <a:spcPct val="150000"/>
              </a:lnSpc>
              <a:spcBef>
                <a:spcPct val="0"/>
              </a:spcBef>
              <a:buSzTx/>
              <a:buFontTx/>
              <a:buAutoNum type="arabicPeriod"/>
            </a:pPr>
            <a:r>
              <a:rPr lang="en-US" altLang="en-US" sz="2800" b="1" dirty="0" err="1">
                <a:solidFill>
                  <a:srgbClr val="FF0000"/>
                </a:solidFill>
                <a:latin typeface="Times New Roman" panose="02020603050405020304" pitchFamily="18" charset="0"/>
              </a:rPr>
              <a:t>Sự</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xuất</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hiện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các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thành</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thị</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trung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đại</a:t>
            </a:r>
            <a:endParaRPr lang="en-US" altLang="en-US" sz="28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15924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fltVal val="0"/>
                                          </p:val>
                                        </p:tav>
                                        <p:tav tm="100000">
                                          <p:val>
                                            <p:strVal val="#ppt_w"/>
                                          </p:val>
                                        </p:tav>
                                      </p:tavLst>
                                    </p:anim>
                                    <p:anim calcmode="lin" valueType="num">
                                      <p:cBhvr>
                                        <p:cTn id="8" dur="3000" fill="hold"/>
                                        <p:tgtEl>
                                          <p:spTgt spid="4"/>
                                        </p:tgtEl>
                                        <p:attrNameLst>
                                          <p:attrName>ppt_h</p:attrName>
                                        </p:attrNameLst>
                                      </p:cBhvr>
                                      <p:tavLst>
                                        <p:tav tm="0">
                                          <p:val>
                                            <p:fltVal val="0"/>
                                          </p:val>
                                        </p:tav>
                                        <p:tav tm="100000">
                                          <p:val>
                                            <p:strVal val="#ppt_h"/>
                                          </p:val>
                                        </p:tav>
                                      </p:tavLst>
                                    </p:anim>
                                    <p:animEffect transition="in" filter="fade">
                                      <p:cBhvr>
                                        <p:cTn id="9"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7" name="Rectangle 4"/>
          <p:cNvSpPr/>
          <p:nvPr/>
        </p:nvSpPr>
        <p:spPr>
          <a:xfrm>
            <a:off x="0" y="39666"/>
            <a:ext cx="9144000" cy="584775"/>
          </a:xfrm>
          <a:prstGeom prst="rect">
            <a:avLst/>
          </a:prstGeom>
        </p:spPr>
        <p:txBody>
          <a:bodyPr wrap="square">
            <a:spAutoFit/>
          </a:bodyPr>
          <a:lstStyle/>
          <a:p>
            <a:r>
              <a:rPr lang="en-US" sz="3200" b="1" dirty="0">
                <a:solidFill>
                  <a:srgbClr val="FF0000"/>
                </a:solidFill>
                <a:latin typeface="Times New Roman" pitchFamily="18" charset="0"/>
                <a:cs typeface="Times New Roman" pitchFamily="18" charset="0"/>
              </a:rPr>
              <a:t>2. Xã hội phong kiến Tây Âu</a:t>
            </a:r>
            <a:endParaRPr lang="vi-VN" sz="3200" b="1" dirty="0">
              <a:solidFill>
                <a:srgbClr val="FF0000"/>
              </a:solidFill>
              <a:latin typeface="Times New Roman" pitchFamily="18" charset="0"/>
              <a:cs typeface="Times New Roman" pitchFamily="18" charset="0"/>
            </a:endParaRPr>
          </a:p>
        </p:txBody>
      </p:sp>
      <p:sp>
        <p:nvSpPr>
          <p:cNvPr id="7" name="Subtitle 2"/>
          <p:cNvSpPr txBox="1">
            <a:spLocks/>
          </p:cNvSpPr>
          <p:nvPr/>
        </p:nvSpPr>
        <p:spPr>
          <a:xfrm>
            <a:off x="0" y="1928802"/>
            <a:ext cx="8643966" cy="4581516"/>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AutoShape 8"/>
          <p:cNvSpPr>
            <a:spLocks noChangeArrowheads="1"/>
          </p:cNvSpPr>
          <p:nvPr/>
        </p:nvSpPr>
        <p:spPr bwMode="auto">
          <a:xfrm>
            <a:off x="2786050" y="642918"/>
            <a:ext cx="3657600" cy="1285884"/>
          </a:xfrm>
          <a:prstGeom prst="wedgeRoundRectCallout">
            <a:avLst>
              <a:gd name="adj1" fmla="val 45473"/>
              <a:gd name="adj2" fmla="val 67361"/>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a:r>
              <a:rPr lang="en-US" altLang="en-US" sz="2400" b="1" u="sng" dirty="0" err="1">
                <a:solidFill>
                  <a:srgbClr val="00B050"/>
                </a:solidFill>
                <a:latin typeface="Times New Roman" pitchFamily="18" charset="0"/>
                <a:cs typeface="Times New Roman" pitchFamily="18" charset="0"/>
              </a:rPr>
              <a:t>Nhóm</a:t>
            </a:r>
            <a:r>
              <a:rPr lang="en-US" altLang="en-US" sz="2400" b="1" u="sng" dirty="0">
                <a:solidFill>
                  <a:srgbClr val="00B050"/>
                </a:solidFill>
                <a:latin typeface="Times New Roman" pitchFamily="18" charset="0"/>
                <a:cs typeface="Times New Roman" pitchFamily="18" charset="0"/>
              </a:rPr>
              <a:t> 2:</a:t>
            </a:r>
            <a:r>
              <a:rPr lang="en-US" altLang="en-US" sz="2400" b="1" dirty="0">
                <a:solidFill>
                  <a:srgbClr val="000066"/>
                </a:solidFill>
                <a:latin typeface="Times New Roman" pitchFamily="18" charset="0"/>
                <a:cs typeface="Times New Roman" pitchFamily="18" charset="0"/>
              </a:rPr>
              <a:t>  </a:t>
            </a:r>
            <a:br>
              <a:rPr lang="en-US" altLang="en-US" sz="2400" b="1" dirty="0">
                <a:solidFill>
                  <a:srgbClr val="000066"/>
                </a:solidFill>
                <a:latin typeface="Times New Roman" pitchFamily="18" charset="0"/>
                <a:cs typeface="Times New Roman" pitchFamily="18" charset="0"/>
              </a:rPr>
            </a:br>
            <a:r>
              <a:rPr lang="en-US" altLang="en-US" sz="2400" b="1" dirty="0" err="1">
                <a:solidFill>
                  <a:srgbClr val="000066"/>
                </a:solidFill>
                <a:latin typeface="Times New Roman" pitchFamily="18" charset="0"/>
                <a:cs typeface="Times New Roman" pitchFamily="18" charset="0"/>
              </a:rPr>
              <a:t>Nêu</a:t>
            </a:r>
            <a:r>
              <a:rPr lang="en-US" altLang="en-US" sz="2400" b="1" dirty="0">
                <a:solidFill>
                  <a:srgbClr val="000066"/>
                </a:solidFill>
                <a:latin typeface="Times New Roman" pitchFamily="18" charset="0"/>
                <a:cs typeface="Times New Roman" pitchFamily="18" charset="0"/>
              </a:rPr>
              <a:t> </a:t>
            </a:r>
            <a:r>
              <a:rPr lang="en-US" altLang="en-US" sz="2400" b="1" dirty="0" err="1">
                <a:solidFill>
                  <a:srgbClr val="000066"/>
                </a:solidFill>
                <a:latin typeface="Times New Roman" pitchFamily="18" charset="0"/>
                <a:cs typeface="Times New Roman" pitchFamily="18" charset="0"/>
              </a:rPr>
              <a:t>đặc</a:t>
            </a:r>
            <a:r>
              <a:rPr lang="en-US" altLang="en-US" sz="2400" b="1" dirty="0">
                <a:solidFill>
                  <a:srgbClr val="000066"/>
                </a:solidFill>
                <a:latin typeface="Times New Roman" pitchFamily="18" charset="0"/>
                <a:cs typeface="Times New Roman" pitchFamily="18" charset="0"/>
              </a:rPr>
              <a:t> </a:t>
            </a:r>
            <a:r>
              <a:rPr lang="en-US" altLang="en-US" sz="2400" b="1" dirty="0" err="1">
                <a:solidFill>
                  <a:srgbClr val="000066"/>
                </a:solidFill>
                <a:latin typeface="Times New Roman" pitchFamily="18" charset="0"/>
                <a:cs typeface="Times New Roman" pitchFamily="18" charset="0"/>
              </a:rPr>
              <a:t>trưng</a:t>
            </a:r>
            <a:r>
              <a:rPr lang="en-US" altLang="en-US" sz="2400" b="1" dirty="0">
                <a:solidFill>
                  <a:srgbClr val="000066"/>
                </a:solidFill>
                <a:latin typeface="Times New Roman" pitchFamily="18" charset="0"/>
                <a:cs typeface="Times New Roman" pitchFamily="18" charset="0"/>
              </a:rPr>
              <a:t> </a:t>
            </a:r>
            <a:r>
              <a:rPr lang="en-US" altLang="en-US" sz="2400" b="1" dirty="0" err="1">
                <a:solidFill>
                  <a:srgbClr val="000066"/>
                </a:solidFill>
                <a:latin typeface="Times New Roman" pitchFamily="18" charset="0"/>
                <a:cs typeface="Times New Roman" pitchFamily="18" charset="0"/>
              </a:rPr>
              <a:t>chính</a:t>
            </a:r>
            <a:r>
              <a:rPr lang="en-US" altLang="en-US" sz="2400" b="1" dirty="0">
                <a:solidFill>
                  <a:srgbClr val="000066"/>
                </a:solidFill>
                <a:latin typeface="Times New Roman" pitchFamily="18" charset="0"/>
                <a:cs typeface="Times New Roman" pitchFamily="18" charset="0"/>
              </a:rPr>
              <a:t> </a:t>
            </a:r>
            <a:r>
              <a:rPr lang="en-US" altLang="en-US" sz="2400" b="1" dirty="0" err="1">
                <a:solidFill>
                  <a:srgbClr val="000066"/>
                </a:solidFill>
                <a:latin typeface="Times New Roman" pitchFamily="18" charset="0"/>
                <a:cs typeface="Times New Roman" pitchFamily="18" charset="0"/>
              </a:rPr>
              <a:t>trị</a:t>
            </a:r>
            <a:r>
              <a:rPr lang="en-US" altLang="en-US" sz="2400" b="1" dirty="0">
                <a:solidFill>
                  <a:srgbClr val="000066"/>
                </a:solidFill>
                <a:latin typeface="Times New Roman" pitchFamily="18" charset="0"/>
                <a:cs typeface="Times New Roman" pitchFamily="18" charset="0"/>
              </a:rPr>
              <a:t> </a:t>
            </a:r>
            <a:r>
              <a:rPr lang="en-US" altLang="en-US" sz="2400" b="1" dirty="0" err="1">
                <a:solidFill>
                  <a:srgbClr val="000066"/>
                </a:solidFill>
                <a:latin typeface="Times New Roman" pitchFamily="18" charset="0"/>
                <a:cs typeface="Times New Roman" pitchFamily="18" charset="0"/>
              </a:rPr>
              <a:t>của</a:t>
            </a:r>
            <a:r>
              <a:rPr lang="en-US" altLang="en-US" sz="2400" b="1" dirty="0">
                <a:solidFill>
                  <a:srgbClr val="000066"/>
                </a:solidFill>
                <a:latin typeface="Times New Roman" pitchFamily="18" charset="0"/>
                <a:cs typeface="Times New Roman" pitchFamily="18" charset="0"/>
              </a:rPr>
              <a:t> </a:t>
            </a:r>
            <a:r>
              <a:rPr lang="en-US" altLang="en-US" sz="2400" b="1" dirty="0" err="1">
                <a:solidFill>
                  <a:srgbClr val="000066"/>
                </a:solidFill>
                <a:latin typeface="Times New Roman" pitchFamily="18" charset="0"/>
                <a:cs typeface="Times New Roman" pitchFamily="18" charset="0"/>
              </a:rPr>
              <a:t>lãnh</a:t>
            </a:r>
            <a:r>
              <a:rPr lang="en-US" altLang="en-US" sz="2400" b="1" dirty="0">
                <a:solidFill>
                  <a:srgbClr val="000066"/>
                </a:solidFill>
                <a:latin typeface="Times New Roman" pitchFamily="18" charset="0"/>
                <a:cs typeface="Times New Roman" pitchFamily="18" charset="0"/>
              </a:rPr>
              <a:t> </a:t>
            </a:r>
            <a:r>
              <a:rPr lang="en-US" altLang="en-US" sz="2400" b="1" dirty="0" err="1">
                <a:solidFill>
                  <a:srgbClr val="000066"/>
                </a:solidFill>
                <a:latin typeface="Times New Roman" pitchFamily="18" charset="0"/>
                <a:cs typeface="Times New Roman" pitchFamily="18" charset="0"/>
              </a:rPr>
              <a:t>địa</a:t>
            </a:r>
            <a:endParaRPr lang="en-US" altLang="en-US" sz="2000" b="1" dirty="0">
              <a:solidFill>
                <a:srgbClr val="0000FF"/>
              </a:solidFill>
              <a:latin typeface="Times New Roman" pitchFamily="18" charset="0"/>
              <a:cs typeface="Times New Roman" pitchFamily="18" charset="0"/>
            </a:endParaRPr>
          </a:p>
        </p:txBody>
      </p:sp>
      <p:sp>
        <p:nvSpPr>
          <p:cNvPr id="9" name="Rectangle 10"/>
          <p:cNvSpPr>
            <a:spLocks noChangeArrowheads="1"/>
          </p:cNvSpPr>
          <p:nvPr/>
        </p:nvSpPr>
        <p:spPr bwMode="auto">
          <a:xfrm>
            <a:off x="2786050" y="785794"/>
            <a:ext cx="3581400" cy="1600200"/>
          </a:xfrm>
          <a:prstGeom prst="rect">
            <a:avLst/>
          </a:prstGeom>
          <a:noFill/>
          <a:ln w="9525">
            <a:noFill/>
            <a:miter lim="800000"/>
            <a:headEnd/>
            <a:tailEnd/>
          </a:ln>
        </p:spPr>
        <p:txBody>
          <a:bodyPr lIns="92075" tIns="46038" rIns="92075" bIns="46038" anchor="ctr"/>
          <a:lstStyle/>
          <a:p>
            <a:pPr algn="ctr" eaLnBrk="1" hangingPunct="1"/>
            <a:endParaRPr lang="en-US" altLang="en-US" sz="2200" b="1" dirty="0">
              <a:solidFill>
                <a:srgbClr val="0000FF"/>
              </a:solidFill>
              <a:latin typeface="Times New Roman" pitchFamily="18" charset="0"/>
              <a:cs typeface="Times New Roman" pitchFamily="18" charset="0"/>
            </a:endParaRPr>
          </a:p>
        </p:txBody>
      </p:sp>
      <p:sp>
        <p:nvSpPr>
          <p:cNvPr id="13" name="Text Box 4"/>
          <p:cNvSpPr txBox="1">
            <a:spLocks noChangeArrowheads="1"/>
          </p:cNvSpPr>
          <p:nvPr/>
        </p:nvSpPr>
        <p:spPr bwMode="auto">
          <a:xfrm>
            <a:off x="321439" y="2132856"/>
            <a:ext cx="8501122" cy="4431983"/>
          </a:xfrm>
          <a:prstGeom prst="rect">
            <a:avLst/>
          </a:prstGeom>
          <a:noFill/>
          <a:ln w="9525">
            <a:noFill/>
            <a:miter lim="800000"/>
            <a:headEnd/>
            <a:tailEnd/>
          </a:ln>
        </p:spPr>
        <p:txBody>
          <a:bodyPr wrap="square">
            <a:spAutoFit/>
          </a:bodyPr>
          <a:lstStyle/>
          <a:p>
            <a:pPr marL="342900" indent="-342900">
              <a:spcBef>
                <a:spcPct val="50000"/>
              </a:spcBef>
              <a:buFontTx/>
              <a:buChar char="-"/>
            </a:pPr>
            <a:r>
              <a:rPr lang="en-US" sz="2400" b="1" dirty="0" err="1">
                <a:latin typeface="Times New Roman" pitchFamily="18" charset="0"/>
                <a:cs typeface="Times New Roman" pitchFamily="18" charset="0"/>
              </a:rPr>
              <a:t>Lãnh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địa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một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đơn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vị</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chính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trị</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lập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endParaRPr lang="vi-VN" sz="2400" b="1" dirty="0">
              <a:latin typeface="Times New Roman" pitchFamily="18" charset="0"/>
              <a:cs typeface="Times New Roman" pitchFamily="18" charset="0"/>
            </a:endParaRPr>
          </a:p>
          <a:p>
            <a:pPr>
              <a:spcBef>
                <a:spcPct val="50000"/>
              </a:spcBef>
            </a:pPr>
            <a:r>
              <a:rPr lang="vi-VN" sz="2400" b="1" dirty="0">
                <a:latin typeface="Times New Roman" pitchFamily="18" charset="0"/>
                <a:cs typeface="Times New Roman" pitchFamily="18" charset="0"/>
              </a:rPr>
              <a:t>+ Q</a:t>
            </a:r>
            <a:r>
              <a:rPr lang="en-US" sz="2400" b="1" dirty="0" err="1">
                <a:latin typeface="Times New Roman" pitchFamily="18" charset="0"/>
                <a:cs typeface="Times New Roman" pitchFamily="18" charset="0"/>
              </a:rPr>
              <a:t>uân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đội</a:t>
            </a:r>
            <a:endParaRPr lang="vi-VN" sz="2400" b="1" dirty="0">
              <a:latin typeface="Times New Roman" pitchFamily="18" charset="0"/>
              <a:cs typeface="Times New Roman" pitchFamily="18" charset="0"/>
            </a:endParaRPr>
          </a:p>
          <a:p>
            <a:pPr>
              <a:spcBef>
                <a:spcPct val="50000"/>
              </a:spcBef>
            </a:pPr>
            <a:r>
              <a:rPr lang="vi-VN" sz="2400" b="1" dirty="0">
                <a:latin typeface="Times New Roman" pitchFamily="18" charset="0"/>
                <a:cs typeface="Times New Roman" pitchFamily="18" charset="0"/>
              </a:rPr>
              <a:t>+</a:t>
            </a:r>
            <a:r>
              <a:rPr lang="en-US" sz="2400" b="1" dirty="0">
                <a:latin typeface="Times New Roman" pitchFamily="18" charset="0"/>
                <a:cs typeface="Times New Roman" pitchFamily="18" charset="0"/>
              </a:rPr>
              <a:t> </a:t>
            </a:r>
            <a:r>
              <a:rPr lang="vi-VN" sz="2400" b="1" dirty="0" err="1">
                <a:latin typeface="Times New Roman" pitchFamily="18" charset="0"/>
                <a:cs typeface="Times New Roman" pitchFamily="18" charset="0"/>
              </a:rPr>
              <a:t>T</a:t>
            </a:r>
            <a:r>
              <a:rPr lang="en-US" sz="2400" b="1" dirty="0" err="1">
                <a:latin typeface="Times New Roman" pitchFamily="18" charset="0"/>
                <a:cs typeface="Times New Roman" pitchFamily="18" charset="0"/>
              </a:rPr>
              <a:t>òa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án</a:t>
            </a:r>
            <a:endParaRPr lang="vi-VN" sz="2400" b="1" dirty="0">
              <a:latin typeface="Times New Roman" pitchFamily="18" charset="0"/>
              <a:cs typeface="Times New Roman" pitchFamily="18" charset="0"/>
            </a:endParaRPr>
          </a:p>
          <a:p>
            <a:pPr>
              <a:spcBef>
                <a:spcPct val="50000"/>
              </a:spcBef>
            </a:pPr>
            <a:r>
              <a:rPr lang="vi-VN" sz="2400" b="1" dirty="0">
                <a:latin typeface="Times New Roman" pitchFamily="18" charset="0"/>
                <a:cs typeface="Times New Roman" pitchFamily="18" charset="0"/>
              </a:rPr>
              <a:t>+</a:t>
            </a:r>
            <a:r>
              <a:rPr lang="en-US" sz="2400" b="1" dirty="0">
                <a:latin typeface="Times New Roman" pitchFamily="18" charset="0"/>
                <a:cs typeface="Times New Roman" pitchFamily="18" charset="0"/>
              </a:rPr>
              <a:t> </a:t>
            </a:r>
            <a:r>
              <a:rPr lang="vi-VN" sz="2400" b="1" dirty="0" err="1">
                <a:latin typeface="Times New Roman" pitchFamily="18" charset="0"/>
                <a:cs typeface="Times New Roman" pitchFamily="18" charset="0"/>
              </a:rPr>
              <a:t>P</a:t>
            </a:r>
            <a:r>
              <a:rPr lang="en-US" sz="2400" b="1" dirty="0" err="1">
                <a:latin typeface="Times New Roman" pitchFamily="18" charset="0"/>
                <a:cs typeface="Times New Roman" pitchFamily="18" charset="0"/>
              </a:rPr>
              <a:t>háp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luật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riêng</a:t>
            </a:r>
            <a:endParaRPr lang="vi-VN" sz="2400" b="1" dirty="0">
              <a:latin typeface="Times New Roman" pitchFamily="18" charset="0"/>
              <a:cs typeface="Times New Roman" pitchFamily="18" charset="0"/>
            </a:endParaRPr>
          </a:p>
          <a:p>
            <a:pPr>
              <a:spcBef>
                <a:spcPct val="50000"/>
              </a:spcBef>
            </a:pPr>
            <a:r>
              <a:rPr lang="vi-VN" sz="2400" b="1" dirty="0">
                <a:latin typeface="Times New Roman" pitchFamily="18" charset="0"/>
                <a:cs typeface="Times New Roman" pitchFamily="18" charset="0"/>
              </a:rPr>
              <a:t>+ C</a:t>
            </a:r>
            <a:r>
              <a:rPr lang="en-US" sz="2400" b="1" dirty="0" err="1">
                <a:latin typeface="Times New Roman" pitchFamily="18" charset="0"/>
                <a:cs typeface="Times New Roman" pitchFamily="18" charset="0"/>
              </a:rPr>
              <a:t>hế</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thuế</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khóa</a:t>
            </a:r>
            <a:endParaRPr lang="vi-VN" sz="2400" b="1" dirty="0">
              <a:latin typeface="Times New Roman" pitchFamily="18" charset="0"/>
              <a:cs typeface="Times New Roman" pitchFamily="18" charset="0"/>
            </a:endParaRPr>
          </a:p>
          <a:p>
            <a:pPr>
              <a:spcBef>
                <a:spcPct val="50000"/>
              </a:spcBef>
            </a:pPr>
            <a:r>
              <a:rPr lang="vi-VN" sz="2400" b="1" dirty="0">
                <a:latin typeface="Times New Roman" pitchFamily="18" charset="0"/>
                <a:cs typeface="Times New Roman" pitchFamily="18" charset="0"/>
              </a:rPr>
              <a:t>+ T</a:t>
            </a:r>
            <a:r>
              <a:rPr lang="en-US" sz="2400" b="1" dirty="0" err="1">
                <a:latin typeface="Times New Roman" pitchFamily="18" charset="0"/>
                <a:cs typeface="Times New Roman" pitchFamily="18" charset="0"/>
              </a:rPr>
              <a:t>iền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tệ</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riên</a:t>
            </a:r>
            <a:r>
              <a:rPr lang="vi-VN" sz="2400" b="1" dirty="0">
                <a:latin typeface="Times New Roman" pitchFamily="18" charset="0"/>
                <a:cs typeface="Times New Roman" pitchFamily="18" charset="0"/>
              </a:rPr>
              <a:t>g</a:t>
            </a:r>
          </a:p>
          <a:p>
            <a:pPr>
              <a:spcBef>
                <a:spcPct val="50000"/>
              </a:spcBef>
            </a:pPr>
            <a:r>
              <a:rPr lang="vi-VN" sz="2400" b="1" dirty="0">
                <a:latin typeface="Times New Roman" pitchFamily="18" charset="0"/>
                <a:cs typeface="Times New Roman" pitchFamily="18" charset="0"/>
              </a:rPr>
              <a:t>+ K</a:t>
            </a:r>
            <a:r>
              <a:rPr lang="en-US" sz="2400" b="1" dirty="0" err="1">
                <a:latin typeface="Times New Roman" pitchFamily="18" charset="0"/>
                <a:cs typeface="Times New Roman" pitchFamily="18" charset="0"/>
              </a:rPr>
              <a:t>hông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ai</a:t>
            </a:r>
            <a:r>
              <a:rPr lang="en-US" sz="2400" b="1" dirty="0">
                <a:latin typeface="Times New Roman" pitchFamily="18" charset="0"/>
                <a:cs typeface="Times New Roman" pitchFamily="18" charset="0"/>
              </a:rPr>
              <a:t> can </a:t>
            </a:r>
            <a:r>
              <a:rPr lang="en-US" sz="2400" b="1" dirty="0" err="1">
                <a:latin typeface="Times New Roman" pitchFamily="18" charset="0"/>
                <a:cs typeface="Times New Roman" pitchFamily="18" charset="0"/>
              </a:rPr>
              <a:t>thiệp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lãnh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địa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lãnh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chúa</a:t>
            </a:r>
            <a:r>
              <a:rPr lang="en-US" sz="2400" b="1" dirty="0">
                <a:latin typeface="Times New Roman" pitchFamily="18" charset="0"/>
                <a:cs typeface="Times New Roman" pitchFamily="18" charset="0"/>
              </a:rPr>
              <a:t>.</a:t>
            </a:r>
            <a:endParaRPr lang="vi-VN" sz="2400" b="1" dirty="0">
              <a:latin typeface="Times New Roman" pitchFamily="18" charset="0"/>
              <a:cs typeface="Times New Roman" pitchFamily="18" charset="0"/>
            </a:endParaRPr>
          </a:p>
          <a:p>
            <a:pPr>
              <a:spcBef>
                <a:spcPct val="50000"/>
              </a:spcBef>
            </a:pPr>
            <a:r>
              <a:rPr lang="vi-VN" sz="2800" b="1" dirty="0">
                <a:solidFill>
                  <a:srgbClr val="002060"/>
                </a:solidFill>
                <a:latin typeface="Times New Roman" pitchFamily="18" charset="0"/>
                <a:cs typeface="Times New Roman" pitchFamily="18" charset="0"/>
              </a:rPr>
              <a:t>=&gt; Chế độ phong kiến phân quyền</a:t>
            </a:r>
            <a:endParaRPr lang="en-US" sz="2800" b="1"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48747">
                                            <p:txEl>
                                              <p:pRg st="0" end="0"/>
                                            </p:txEl>
                                          </p:spTgt>
                                        </p:tgtEl>
                                        <p:attrNameLst>
                                          <p:attrName>style.visibility</p:attrName>
                                        </p:attrNameLst>
                                      </p:cBhvr>
                                      <p:to>
                                        <p:strVal val="visible"/>
                                      </p:to>
                                    </p:set>
                                    <p:animEffect transition="in" filter="box(in)">
                                      <p:cBhvr>
                                        <p:cTn id="7" dur="500"/>
                                        <p:tgtEl>
                                          <p:spTgt spid="1048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nodePh="1">
                                  <p:stCondLst>
                                    <p:cond delay="0"/>
                                  </p:stCondLst>
                                  <p:endCondLst>
                                    <p:cond evt="begin" delay="0">
                                      <p:tn val="10"/>
                                    </p:cond>
                                  </p:end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barn(inVertical)">
                                      <p:cBhvr>
                                        <p:cTn id="20" dur="500"/>
                                        <p:tgtEl>
                                          <p:spTgt spid="13">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animEffect transition="in" filter="barn(inVertical)">
                                      <p:cBhvr>
                                        <p:cTn id="23" dur="500"/>
                                        <p:tgtEl>
                                          <p:spTgt spid="13">
                                            <p:txEl>
                                              <p:pRg st="1" end="1"/>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xEl>
                                              <p:pRg st="2" end="2"/>
                                            </p:txEl>
                                          </p:spTgt>
                                        </p:tgtEl>
                                        <p:attrNameLst>
                                          <p:attrName>style.visibility</p:attrName>
                                        </p:attrNameLst>
                                      </p:cBhvr>
                                      <p:to>
                                        <p:strVal val="visible"/>
                                      </p:to>
                                    </p:set>
                                    <p:animEffect transition="in" filter="barn(inVertical)">
                                      <p:cBhvr>
                                        <p:cTn id="26" dur="500"/>
                                        <p:tgtEl>
                                          <p:spTgt spid="13">
                                            <p:txEl>
                                              <p:pRg st="2" end="2"/>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13">
                                            <p:txEl>
                                              <p:pRg st="3" end="3"/>
                                            </p:txEl>
                                          </p:spTgt>
                                        </p:tgtEl>
                                        <p:attrNameLst>
                                          <p:attrName>style.visibility</p:attrName>
                                        </p:attrNameLst>
                                      </p:cBhvr>
                                      <p:to>
                                        <p:strVal val="visible"/>
                                      </p:to>
                                    </p:set>
                                    <p:animEffect transition="in" filter="barn(inVertical)">
                                      <p:cBhvr>
                                        <p:cTn id="29" dur="500"/>
                                        <p:tgtEl>
                                          <p:spTgt spid="13">
                                            <p:txEl>
                                              <p:pRg st="3" end="3"/>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barn(inVertical)">
                                      <p:cBhvr>
                                        <p:cTn id="32" dur="500"/>
                                        <p:tgtEl>
                                          <p:spTgt spid="13">
                                            <p:txEl>
                                              <p:pRg st="4" end="4"/>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13">
                                            <p:txEl>
                                              <p:pRg st="5" end="5"/>
                                            </p:txEl>
                                          </p:spTgt>
                                        </p:tgtEl>
                                        <p:attrNameLst>
                                          <p:attrName>style.visibility</p:attrName>
                                        </p:attrNameLst>
                                      </p:cBhvr>
                                      <p:to>
                                        <p:strVal val="visible"/>
                                      </p:to>
                                    </p:set>
                                    <p:animEffect transition="in" filter="barn(inVertical)">
                                      <p:cBhvr>
                                        <p:cTn id="35" dur="500"/>
                                        <p:tgtEl>
                                          <p:spTgt spid="13">
                                            <p:txEl>
                                              <p:pRg st="5" end="5"/>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13">
                                            <p:txEl>
                                              <p:pRg st="6" end="6"/>
                                            </p:txEl>
                                          </p:spTgt>
                                        </p:tgtEl>
                                        <p:attrNameLst>
                                          <p:attrName>style.visibility</p:attrName>
                                        </p:attrNameLst>
                                      </p:cBhvr>
                                      <p:to>
                                        <p:strVal val="visible"/>
                                      </p:to>
                                    </p:set>
                                    <p:animEffect transition="in" filter="barn(inVertical)">
                                      <p:cBhvr>
                                        <p:cTn id="38" dur="500"/>
                                        <p:tgtEl>
                                          <p:spTgt spid="1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3">
                                            <p:txEl>
                                              <p:pRg st="7" end="7"/>
                                            </p:txEl>
                                          </p:spTgt>
                                        </p:tgtEl>
                                        <p:attrNameLst>
                                          <p:attrName>style.visibility</p:attrName>
                                        </p:attrNameLst>
                                      </p:cBhvr>
                                      <p:to>
                                        <p:strVal val="visible"/>
                                      </p:to>
                                    </p:set>
                                    <p:animEffect transition="in" filter="barn(inVertical)">
                                      <p:cBhvr>
                                        <p:cTn id="43"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7" name="Rectangle 4"/>
          <p:cNvSpPr/>
          <p:nvPr/>
        </p:nvSpPr>
        <p:spPr>
          <a:xfrm>
            <a:off x="0" y="39666"/>
            <a:ext cx="9144000" cy="584775"/>
          </a:xfrm>
          <a:prstGeom prst="rect">
            <a:avLst/>
          </a:prstGeom>
        </p:spPr>
        <p:txBody>
          <a:bodyPr wrap="square">
            <a:spAutoFit/>
          </a:bodyPr>
          <a:lstStyle/>
          <a:p>
            <a:r>
              <a:rPr lang="en-US" sz="3200" b="1" dirty="0">
                <a:solidFill>
                  <a:srgbClr val="FF0000"/>
                </a:solidFill>
                <a:latin typeface="Times New Roman" pitchFamily="18" charset="0"/>
                <a:cs typeface="Times New Roman" pitchFamily="18" charset="0"/>
              </a:rPr>
              <a:t>2. Xã hội phong kiến Tây Âu</a:t>
            </a:r>
            <a:endParaRPr lang="vi-VN" sz="3200" b="1" dirty="0">
              <a:solidFill>
                <a:srgbClr val="FF0000"/>
              </a:solidFill>
              <a:latin typeface="Times New Roman" pitchFamily="18" charset="0"/>
              <a:cs typeface="Times New Roman" pitchFamily="18" charset="0"/>
            </a:endParaRPr>
          </a:p>
        </p:txBody>
      </p:sp>
      <p:sp>
        <p:nvSpPr>
          <p:cNvPr id="7" name="Subtitle 2"/>
          <p:cNvSpPr txBox="1">
            <a:spLocks/>
          </p:cNvSpPr>
          <p:nvPr/>
        </p:nvSpPr>
        <p:spPr>
          <a:xfrm>
            <a:off x="0" y="1928802"/>
            <a:ext cx="8643966" cy="4581516"/>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1" name="AutoShape 9"/>
          <p:cNvSpPr>
            <a:spLocks noChangeArrowheads="1"/>
          </p:cNvSpPr>
          <p:nvPr/>
        </p:nvSpPr>
        <p:spPr bwMode="auto">
          <a:xfrm>
            <a:off x="285720" y="785794"/>
            <a:ext cx="3643338" cy="1928826"/>
          </a:xfrm>
          <a:prstGeom prst="wedgeRoundRectCallout">
            <a:avLst>
              <a:gd name="adj1" fmla="val 53123"/>
              <a:gd name="adj2" fmla="val -58019"/>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eaLnBrk="1" hangingPunct="1"/>
            <a:r>
              <a:rPr lang="en-US" altLang="en-US" sz="2800" b="1" u="sng" dirty="0" err="1">
                <a:solidFill>
                  <a:srgbClr val="00B050"/>
                </a:solidFill>
                <a:latin typeface="Times New Roman" panose="02020603050405020304" pitchFamily="18" charset="0"/>
                <a:cs typeface="Times New Roman" panose="02020603050405020304" pitchFamily="18" charset="0"/>
              </a:rPr>
              <a:t>Nhóm</a:t>
            </a:r>
            <a:r>
              <a:rPr lang="en-US" altLang="en-US" sz="2800" b="1" u="sng" dirty="0">
                <a:solidFill>
                  <a:srgbClr val="00B050"/>
                </a:solidFill>
                <a:latin typeface="Times New Roman" panose="02020603050405020304" pitchFamily="18" charset="0"/>
                <a:cs typeface="Times New Roman" panose="02020603050405020304" pitchFamily="18" charset="0"/>
              </a:rPr>
              <a:t> 3:</a:t>
            </a:r>
          </a:p>
          <a:p>
            <a:pPr algn="ctr" eaLnBrk="1" hangingPunct="1"/>
            <a:r>
              <a:rPr lang="en-US" altLang="en-US" sz="2800" b="1" dirty="0">
                <a:solidFill>
                  <a:schemeClr val="accent2"/>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Cuộc</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sống</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của</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lãnh</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chúa</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trong</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lãnh</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địa</a:t>
            </a:r>
            <a:endParaRPr lang="en-US" altLang="en-US" sz="2800" b="1" dirty="0">
              <a:solidFill>
                <a:srgbClr val="000066"/>
              </a:solidFill>
              <a:latin typeface="Times New Roman" panose="02020603050405020304" pitchFamily="18" charset="0"/>
              <a:cs typeface="Times New Roman" panose="02020603050405020304" pitchFamily="18" charset="0"/>
            </a:endParaRPr>
          </a:p>
          <a:p>
            <a:pPr algn="ctr" eaLnBrk="1" hangingPunct="1"/>
            <a:endParaRPr lang="en-US" altLang="en-US" sz="2800" b="1" dirty="0">
              <a:solidFill>
                <a:srgbClr val="000066"/>
              </a:solidFill>
              <a:latin typeface="Times New Roman" panose="02020603050405020304" pitchFamily="18" charset="0"/>
              <a:cs typeface="Times New Roman" panose="02020603050405020304" pitchFamily="18" charset="0"/>
            </a:endParaRPr>
          </a:p>
        </p:txBody>
      </p:sp>
      <p:sp>
        <p:nvSpPr>
          <p:cNvPr id="12" name="Rectangle 15"/>
          <p:cNvSpPr/>
          <p:nvPr/>
        </p:nvSpPr>
        <p:spPr>
          <a:xfrm>
            <a:off x="785786" y="2714620"/>
            <a:ext cx="2667000" cy="343425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1000"/>
              </a:spcAft>
            </a:pPr>
            <a:r>
              <a:rPr lang="en-US" sz="2400" b="1" dirty="0" err="1">
                <a:solidFill>
                  <a:srgbClr val="FF0000"/>
                </a:solidFill>
                <a:latin typeface="Times New Roman"/>
                <a:ea typeface="Calibri"/>
                <a:cs typeface="Times New Roman"/>
              </a:rPr>
              <a:t>Lãnh</a:t>
            </a:r>
            <a:r>
              <a:rPr lang="en-US" sz="2400" b="1" dirty="0">
                <a:solidFill>
                  <a:srgbClr val="FF0000"/>
                </a:solidFill>
                <a:latin typeface="Times New Roman"/>
                <a:ea typeface="Calibri"/>
                <a:cs typeface="Times New Roman"/>
              </a:rPr>
              <a:t> chúa: </a:t>
            </a:r>
          </a:p>
          <a:p>
            <a:pPr lvl="0" algn="ctr">
              <a:spcAft>
                <a:spcPts val="1000"/>
              </a:spcAft>
            </a:pPr>
            <a:r>
              <a:rPr lang="en-US" sz="2400" dirty="0">
                <a:solidFill>
                  <a:prstClr val="black"/>
                </a:solidFill>
                <a:latin typeface="Times New Roman"/>
                <a:ea typeface="Calibri"/>
                <a:cs typeface="Times New Roman"/>
              </a:rPr>
              <a:t>có cuộc sống sung sướng, xa hoa dựa trên sự bóc lột tô thuế, sức lao động của nô lệ.</a:t>
            </a:r>
            <a:endParaRPr lang="en-US" sz="2400" dirty="0">
              <a:solidFill>
                <a:prstClr val="black"/>
              </a:solidFill>
              <a:latin typeface="Calibri"/>
              <a:ea typeface="Calibri"/>
              <a:cs typeface="Times New Roman"/>
            </a:endParaRPr>
          </a:p>
        </p:txBody>
      </p:sp>
      <p:sp>
        <p:nvSpPr>
          <p:cNvPr id="16" name="AutoShape 7"/>
          <p:cNvSpPr>
            <a:spLocks noChangeArrowheads="1"/>
          </p:cNvSpPr>
          <p:nvPr/>
        </p:nvSpPr>
        <p:spPr bwMode="auto">
          <a:xfrm>
            <a:off x="4929190" y="785794"/>
            <a:ext cx="3429000" cy="1981200"/>
          </a:xfrm>
          <a:prstGeom prst="wedgeRoundRectCallout">
            <a:avLst>
              <a:gd name="adj1" fmla="val -70318"/>
              <a:gd name="adj2" fmla="val -50375"/>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a:lstStyle/>
          <a:p>
            <a:pPr algn="ctr" eaLnBrk="1" hangingPunct="1"/>
            <a:r>
              <a:rPr lang="en-US" altLang="en-US" sz="2800" b="1" u="sng" dirty="0" err="1">
                <a:solidFill>
                  <a:srgbClr val="00B050"/>
                </a:solidFill>
                <a:latin typeface="Times New Roman" panose="02020603050405020304" pitchFamily="18" charset="0"/>
                <a:cs typeface="Times New Roman" panose="02020603050405020304" pitchFamily="18" charset="0"/>
              </a:rPr>
              <a:t>Nhóm</a:t>
            </a:r>
            <a:r>
              <a:rPr lang="en-US" altLang="en-US" sz="2800" b="1" u="sng" dirty="0">
                <a:solidFill>
                  <a:srgbClr val="00B050"/>
                </a:solidFill>
                <a:latin typeface="Times New Roman" panose="02020603050405020304" pitchFamily="18" charset="0"/>
                <a:cs typeface="Times New Roman" panose="02020603050405020304" pitchFamily="18" charset="0"/>
              </a:rPr>
              <a:t> 4:</a:t>
            </a:r>
            <a:r>
              <a:rPr lang="en-US" altLang="en-US" sz="2800" b="1" dirty="0">
                <a:solidFill>
                  <a:srgbClr val="00B050"/>
                </a:solidFill>
                <a:latin typeface="Times New Roman" panose="02020603050405020304" pitchFamily="18" charset="0"/>
                <a:cs typeface="Times New Roman" panose="02020603050405020304" pitchFamily="18" charset="0"/>
              </a:rPr>
              <a:t> </a:t>
            </a:r>
          </a:p>
          <a:p>
            <a:pPr algn="ctr" eaLnBrk="1" hangingPunct="1"/>
            <a:r>
              <a:rPr lang="en-US" altLang="en-US" sz="2800" b="1" dirty="0" err="1">
                <a:solidFill>
                  <a:srgbClr val="000066"/>
                </a:solidFill>
                <a:latin typeface="Times New Roman" panose="02020603050405020304" pitchFamily="18" charset="0"/>
                <a:cs typeface="Times New Roman" panose="02020603050405020304" pitchFamily="18" charset="0"/>
              </a:rPr>
              <a:t>Miêu</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tả</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cuộc</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sống</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của</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nông</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nô</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trong</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lãnh</a:t>
            </a:r>
            <a:r>
              <a:rPr lang="en-US" altLang="en-US" sz="2800" b="1" dirty="0">
                <a:solidFill>
                  <a:srgbClr val="000066"/>
                </a:solidFill>
                <a:latin typeface="Times New Roman" panose="02020603050405020304" pitchFamily="18" charset="0"/>
                <a:cs typeface="Times New Roman" panose="02020603050405020304" pitchFamily="18" charset="0"/>
              </a:rPr>
              <a:t> </a:t>
            </a:r>
            <a:r>
              <a:rPr lang="en-US" altLang="en-US" sz="2800" b="1" dirty="0" err="1">
                <a:solidFill>
                  <a:srgbClr val="000066"/>
                </a:solidFill>
                <a:latin typeface="Times New Roman" panose="02020603050405020304" pitchFamily="18" charset="0"/>
                <a:cs typeface="Times New Roman" panose="02020603050405020304" pitchFamily="18" charset="0"/>
              </a:rPr>
              <a:t>địa</a:t>
            </a:r>
            <a:endParaRPr lang="en-US" altLang="en-US" sz="2800" b="1" dirty="0">
              <a:solidFill>
                <a:srgbClr val="000066"/>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5357818" y="2786058"/>
            <a:ext cx="2667000" cy="3434254"/>
          </a:xfrm>
          <a:prstGeom prst="rect">
            <a:avLst/>
          </a:prstGeom>
          <a:ln>
            <a:solidFill>
              <a:schemeClr val="accent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err="1">
                <a:solidFill>
                  <a:srgbClr val="FF0000"/>
                </a:solidFill>
                <a:latin typeface="Times New Roman"/>
                <a:ea typeface="Calibri"/>
                <a:cs typeface="Times New Roman"/>
              </a:rPr>
              <a:t>Nông</a:t>
            </a:r>
            <a:r>
              <a:rPr lang="en-US" sz="2400" b="1" dirty="0">
                <a:solidFill>
                  <a:srgbClr val="FF0000"/>
                </a:solidFill>
                <a:latin typeface="Times New Roman"/>
                <a:ea typeface="Calibri"/>
                <a:cs typeface="Times New Roman"/>
              </a:rPr>
              <a:t> Nô</a:t>
            </a:r>
          </a:p>
          <a:p>
            <a:pPr algn="ctr"/>
            <a:r>
              <a:rPr lang="en-US" sz="2400" dirty="0">
                <a:solidFill>
                  <a:prstClr val="black"/>
                </a:solidFill>
                <a:latin typeface="Times New Roman"/>
                <a:ea typeface="Calibri"/>
                <a:cs typeface="Times New Roman"/>
              </a:rPr>
              <a:t>là lực lượng sản xuất chính </a:t>
            </a:r>
            <a:r>
              <a:rPr lang="en-US" sz="2400" dirty="0" err="1">
                <a:solidFill>
                  <a:prstClr val="black"/>
                </a:solidFill>
                <a:latin typeface="Times New Roman"/>
                <a:ea typeface="Calibri"/>
                <a:cs typeface="Times New Roman"/>
              </a:rPr>
              <a:t>trong</a:t>
            </a:r>
            <a:r>
              <a:rPr lang="en-US" sz="2400" dirty="0">
                <a:solidFill>
                  <a:prstClr val="black"/>
                </a:solidFill>
                <a:latin typeface="Times New Roman"/>
                <a:ea typeface="Calibri"/>
                <a:cs typeface="Times New Roman"/>
              </a:rPr>
              <a:t> l</a:t>
            </a:r>
            <a:r>
              <a:rPr lang="vi-VN" sz="2400" dirty="0">
                <a:solidFill>
                  <a:prstClr val="black"/>
                </a:solidFill>
                <a:latin typeface="Times New Roman"/>
                <a:ea typeface="Calibri"/>
                <a:cs typeface="Times New Roman"/>
              </a:rPr>
              <a:t>ãnh địa</a:t>
            </a:r>
            <a:r>
              <a:rPr lang="en-US" sz="2400" dirty="0">
                <a:solidFill>
                  <a:prstClr val="black"/>
                </a:solidFill>
                <a:latin typeface="Times New Roman"/>
                <a:ea typeface="Calibri"/>
                <a:cs typeface="Times New Roman"/>
              </a:rPr>
              <a:t>. Họ bị gắn chặt và lệ thuộc vào lãnh chúa.</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48747">
                                            <p:txEl>
                                              <p:pRg st="0" end="0"/>
                                            </p:txEl>
                                          </p:spTgt>
                                        </p:tgtEl>
                                        <p:attrNameLst>
                                          <p:attrName>style.visibility</p:attrName>
                                        </p:attrNameLst>
                                      </p:cBhvr>
                                      <p:to>
                                        <p:strVal val="visible"/>
                                      </p:to>
                                    </p:set>
                                    <p:animEffect transition="in" filter="box(in)">
                                      <p:cBhvr>
                                        <p:cTn id="7" dur="500"/>
                                        <p:tgtEl>
                                          <p:spTgt spid="1048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nodePh="1">
                                  <p:stCondLst>
                                    <p:cond delay="0"/>
                                  </p:stCondLst>
                                  <p:endCondLst>
                                    <p:cond evt="begin" delay="0">
                                      <p:tn val="10"/>
                                    </p:cond>
                                  </p:end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checkerboard(across)">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additive="base">
                                        <p:cTn id="1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anim calcmode="lin" valueType="num">
                                      <p:cBhvr additive="base">
                                        <p:cTn id="21"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 calcmode="lin" valueType="num">
                                      <p:cBhvr additive="base">
                                        <p:cTn id="32"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6">
                                            <p:txEl>
                                              <p:pRg st="0" end="0"/>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6">
                                            <p:txEl>
                                              <p:pRg st="1" end="1"/>
                                            </p:txEl>
                                          </p:spTgt>
                                        </p:tgtEl>
                                        <p:attrNameLst>
                                          <p:attrName>style.visibility</p:attrName>
                                        </p:attrNameLst>
                                      </p:cBhvr>
                                      <p:to>
                                        <p:strVal val="visible"/>
                                      </p:to>
                                    </p:set>
                                    <p:anim calcmode="lin" valueType="num">
                                      <p:cBhvr additive="base">
                                        <p:cTn id="36"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circle(in)">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3"/>
          <p:cNvSpPr txBox="1">
            <a:spLocks noChangeArrowheads="1"/>
          </p:cNvSpPr>
          <p:nvPr/>
        </p:nvSpPr>
        <p:spPr bwMode="auto">
          <a:xfrm>
            <a:off x="311150" y="6096000"/>
            <a:ext cx="8604250" cy="579438"/>
          </a:xfrm>
          <a:prstGeom prst="rect">
            <a:avLst/>
          </a:prstGeom>
          <a:noFill/>
          <a:ln w="9525">
            <a:noFill/>
            <a:miter lim="800000"/>
            <a:headEnd/>
            <a:tailEnd/>
          </a:ln>
        </p:spPr>
        <p:txBody>
          <a:bodyPr>
            <a:spAutoFit/>
          </a:bodyPr>
          <a:lstStyle/>
          <a:p>
            <a:pPr algn="ctr">
              <a:spcBef>
                <a:spcPct val="50000"/>
              </a:spcBef>
            </a:pPr>
            <a:r>
              <a:rPr lang="en-US" altLang="en-US" sz="3200" b="1" dirty="0" err="1">
                <a:solidFill>
                  <a:schemeClr val="tx2"/>
                </a:solidFill>
                <a:latin typeface="Times New Roman" panose="02020603050405020304" pitchFamily="18" charset="0"/>
                <a:cs typeface="Times New Roman" panose="02020603050405020304" pitchFamily="18" charset="0"/>
              </a:rPr>
              <a:t>Cảnh</a:t>
            </a:r>
            <a:r>
              <a:rPr lang="en-US" altLang="en-US" sz="3200" b="1" dirty="0">
                <a:solidFill>
                  <a:schemeClr val="tx2"/>
                </a:solidFill>
                <a:latin typeface="Times New Roman" panose="02020603050405020304" pitchFamily="18" charset="0"/>
                <a:cs typeface="Times New Roman" panose="02020603050405020304" pitchFamily="18" charset="0"/>
              </a:rPr>
              <a:t> </a:t>
            </a:r>
            <a:r>
              <a:rPr lang="en-US" altLang="en-US" sz="3200" b="1" dirty="0" err="1">
                <a:solidFill>
                  <a:schemeClr val="tx2"/>
                </a:solidFill>
                <a:latin typeface="Times New Roman" panose="02020603050405020304" pitchFamily="18" charset="0"/>
                <a:cs typeface="Times New Roman" panose="02020603050405020304" pitchFamily="18" charset="0"/>
              </a:rPr>
              <a:t>sinh</a:t>
            </a:r>
            <a:r>
              <a:rPr lang="en-US" altLang="en-US" sz="3200" b="1" dirty="0">
                <a:solidFill>
                  <a:schemeClr val="tx2"/>
                </a:solidFill>
                <a:latin typeface="Times New Roman" panose="02020603050405020304" pitchFamily="18" charset="0"/>
                <a:cs typeface="Times New Roman" panose="02020603050405020304" pitchFamily="18" charset="0"/>
              </a:rPr>
              <a:t> </a:t>
            </a:r>
            <a:r>
              <a:rPr lang="en-US" altLang="en-US" sz="3200" b="1" dirty="0" err="1">
                <a:solidFill>
                  <a:schemeClr val="tx2"/>
                </a:solidFill>
                <a:latin typeface="Times New Roman" panose="02020603050405020304" pitchFamily="18" charset="0"/>
                <a:cs typeface="Times New Roman" panose="02020603050405020304" pitchFamily="18" charset="0"/>
              </a:rPr>
              <a:t>hoạt</a:t>
            </a:r>
            <a:r>
              <a:rPr lang="en-US" altLang="en-US" sz="3200" b="1" dirty="0">
                <a:solidFill>
                  <a:schemeClr val="tx2"/>
                </a:solidFill>
                <a:latin typeface="Times New Roman" panose="02020603050405020304" pitchFamily="18" charset="0"/>
                <a:cs typeface="Times New Roman" panose="02020603050405020304" pitchFamily="18" charset="0"/>
              </a:rPr>
              <a:t> </a:t>
            </a:r>
            <a:r>
              <a:rPr lang="en-US" altLang="en-US" sz="3200" b="1" dirty="0" err="1">
                <a:solidFill>
                  <a:schemeClr val="tx2"/>
                </a:solidFill>
                <a:latin typeface="Times New Roman" panose="02020603050405020304" pitchFamily="18" charset="0"/>
                <a:cs typeface="Times New Roman" panose="02020603050405020304" pitchFamily="18" charset="0"/>
              </a:rPr>
              <a:t>của</a:t>
            </a:r>
            <a:r>
              <a:rPr lang="en-US" altLang="en-US" sz="3200" b="1" dirty="0">
                <a:solidFill>
                  <a:schemeClr val="tx2"/>
                </a:solidFill>
                <a:latin typeface="Times New Roman" panose="02020603050405020304" pitchFamily="18" charset="0"/>
                <a:cs typeface="Times New Roman" panose="02020603050405020304" pitchFamily="18" charset="0"/>
              </a:rPr>
              <a:t> </a:t>
            </a:r>
            <a:r>
              <a:rPr lang="en-US" altLang="en-US" sz="3200" b="1" dirty="0" err="1">
                <a:solidFill>
                  <a:schemeClr val="tx2"/>
                </a:solidFill>
                <a:latin typeface="Times New Roman" panose="02020603050405020304" pitchFamily="18" charset="0"/>
                <a:cs typeface="Times New Roman" panose="02020603050405020304" pitchFamily="18" charset="0"/>
              </a:rPr>
              <a:t>lãnh</a:t>
            </a:r>
            <a:r>
              <a:rPr lang="en-US" altLang="en-US" sz="3200" b="1" dirty="0">
                <a:solidFill>
                  <a:schemeClr val="tx2"/>
                </a:solidFill>
                <a:latin typeface="Times New Roman" panose="02020603050405020304" pitchFamily="18" charset="0"/>
                <a:cs typeface="Times New Roman" panose="02020603050405020304" pitchFamily="18" charset="0"/>
              </a:rPr>
              <a:t> </a:t>
            </a:r>
            <a:r>
              <a:rPr lang="en-US" altLang="en-US" sz="3200" b="1" dirty="0" err="1">
                <a:solidFill>
                  <a:schemeClr val="tx2"/>
                </a:solidFill>
                <a:latin typeface="Times New Roman" panose="02020603050405020304" pitchFamily="18" charset="0"/>
                <a:cs typeface="Times New Roman" panose="02020603050405020304" pitchFamily="18" charset="0"/>
              </a:rPr>
              <a:t>chúa</a:t>
            </a:r>
            <a:r>
              <a:rPr lang="en-US" altLang="en-US" sz="3200" b="1" dirty="0">
                <a:solidFill>
                  <a:schemeClr val="tx2"/>
                </a:solidFill>
                <a:latin typeface="Times New Roman" panose="02020603050405020304" pitchFamily="18" charset="0"/>
                <a:cs typeface="Times New Roman" panose="02020603050405020304" pitchFamily="18" charset="0"/>
              </a:rPr>
              <a:t> </a:t>
            </a:r>
            <a:r>
              <a:rPr lang="en-US" altLang="en-US" sz="3200" b="1" dirty="0" err="1">
                <a:solidFill>
                  <a:schemeClr val="tx2"/>
                </a:solidFill>
                <a:latin typeface="Times New Roman" panose="02020603050405020304" pitchFamily="18" charset="0"/>
                <a:cs typeface="Times New Roman" panose="02020603050405020304" pitchFamily="18" charset="0"/>
              </a:rPr>
              <a:t>phong</a:t>
            </a:r>
            <a:r>
              <a:rPr lang="en-US" altLang="en-US" sz="3200" b="1" dirty="0">
                <a:solidFill>
                  <a:schemeClr val="tx2"/>
                </a:solidFill>
                <a:latin typeface="Times New Roman" panose="02020603050405020304" pitchFamily="18" charset="0"/>
                <a:cs typeface="Times New Roman" panose="02020603050405020304" pitchFamily="18" charset="0"/>
              </a:rPr>
              <a:t> </a:t>
            </a:r>
            <a:r>
              <a:rPr lang="en-US" altLang="en-US" sz="3200" b="1" dirty="0" err="1">
                <a:solidFill>
                  <a:schemeClr val="tx2"/>
                </a:solidFill>
                <a:latin typeface="Times New Roman" panose="02020603050405020304" pitchFamily="18" charset="0"/>
                <a:cs typeface="Times New Roman" panose="02020603050405020304" pitchFamily="18" charset="0"/>
              </a:rPr>
              <a:t>kiến</a:t>
            </a:r>
            <a:endParaRPr lang="en-US" altLang="en-US" sz="3200" b="1" dirty="0">
              <a:solidFill>
                <a:schemeClr val="tx2"/>
              </a:solidFill>
              <a:latin typeface="Times New Roman" panose="02020603050405020304" pitchFamily="18" charset="0"/>
              <a:cs typeface="Times New Roman" panose="02020603050405020304" pitchFamily="18" charset="0"/>
            </a:endParaRPr>
          </a:p>
        </p:txBody>
      </p:sp>
      <p:pic>
        <p:nvPicPr>
          <p:cNvPr id="33795" name="Picture 5"/>
          <p:cNvPicPr>
            <a:picLocks noChangeAspect="1" noChangeArrowheads="1"/>
          </p:cNvPicPr>
          <p:nvPr/>
        </p:nvPicPr>
        <p:blipFill>
          <a:blip r:embed="rId2"/>
          <a:srcRect/>
          <a:stretch>
            <a:fillRect/>
          </a:stretch>
        </p:blipFill>
        <p:spPr bwMode="auto">
          <a:xfrm>
            <a:off x="0" y="0"/>
            <a:ext cx="9144000" cy="5943600"/>
          </a:xfrm>
          <a:prstGeom prst="rect">
            <a:avLst/>
          </a:prstGeom>
          <a:noFill/>
          <a:ln w="9525">
            <a:noFill/>
            <a:miter lim="800000"/>
            <a:headEnd/>
            <a:tailEnd/>
          </a:ln>
        </p:spPr>
      </p:pic>
      <p:pic>
        <p:nvPicPr>
          <p:cNvPr id="33798" name="Picture 6" descr="IMG_0305"/>
          <p:cNvPicPr>
            <a:picLocks noChangeAspect="1" noChangeArrowheads="1"/>
          </p:cNvPicPr>
          <p:nvPr/>
        </p:nvPicPr>
        <p:blipFill>
          <a:blip r:embed="rId3"/>
          <a:srcRect/>
          <a:stretch>
            <a:fillRect/>
          </a:stretch>
        </p:blipFill>
        <p:spPr bwMode="auto">
          <a:xfrm>
            <a:off x="0" y="0"/>
            <a:ext cx="9144000" cy="5943600"/>
          </a:xfrm>
          <a:prstGeom prst="rect">
            <a:avLst/>
          </a:prstGeom>
          <a:noFill/>
          <a:ln w="9525">
            <a:noFill/>
            <a:miter lim="800000"/>
            <a:headEnd/>
            <a:tailEnd/>
          </a:ln>
        </p:spPr>
      </p:pic>
      <p:pic>
        <p:nvPicPr>
          <p:cNvPr id="33799" name="Picture 7"/>
          <p:cNvPicPr>
            <a:picLocks noChangeAspect="1" noChangeArrowheads="1"/>
          </p:cNvPicPr>
          <p:nvPr/>
        </p:nvPicPr>
        <p:blipFill>
          <a:blip r:embed="rId4"/>
          <a:srcRect/>
          <a:stretch>
            <a:fillRect/>
          </a:stretch>
        </p:blipFill>
        <p:spPr bwMode="auto">
          <a:xfrm>
            <a:off x="0" y="0"/>
            <a:ext cx="9144000" cy="5943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33798"/>
                                        </p:tgtEl>
                                        <p:attrNameLst>
                                          <p:attrName>style.visibility</p:attrName>
                                        </p:attrNameLst>
                                      </p:cBhvr>
                                      <p:to>
                                        <p:strVal val="visible"/>
                                      </p:to>
                                    </p:set>
                                    <p:anim calcmode="lin" valueType="num">
                                      <p:cBhvr>
                                        <p:cTn id="7" dur="500" decel="50000" fill="hold">
                                          <p:stCondLst>
                                            <p:cond delay="0"/>
                                          </p:stCondLst>
                                        </p:cTn>
                                        <p:tgtEl>
                                          <p:spTgt spid="3379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379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3798"/>
                                        </p:tgtEl>
                                        <p:attrNameLst>
                                          <p:attrName>ppt_w</p:attrName>
                                        </p:attrNameLst>
                                      </p:cBhvr>
                                      <p:tavLst>
                                        <p:tav tm="0">
                                          <p:val>
                                            <p:strVal val="#ppt_w*.05"/>
                                          </p:val>
                                        </p:tav>
                                        <p:tav tm="100000">
                                          <p:val>
                                            <p:strVal val="#ppt_w"/>
                                          </p:val>
                                        </p:tav>
                                      </p:tavLst>
                                    </p:anim>
                                    <p:anim calcmode="lin" valueType="num">
                                      <p:cBhvr>
                                        <p:cTn id="10" dur="1000" fill="hold"/>
                                        <p:tgtEl>
                                          <p:spTgt spid="3379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379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379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379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37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3799"/>
                                        </p:tgtEl>
                                        <p:attrNameLst>
                                          <p:attrName>style.visibility</p:attrName>
                                        </p:attrNameLst>
                                      </p:cBhvr>
                                      <p:to>
                                        <p:strVal val="visible"/>
                                      </p:to>
                                    </p:set>
                                    <p:anim calcmode="lin" valueType="num">
                                      <p:cBhvr additive="base">
                                        <p:cTn id="19" dur="500" fill="hold"/>
                                        <p:tgtEl>
                                          <p:spTgt spid="33799"/>
                                        </p:tgtEl>
                                        <p:attrNameLst>
                                          <p:attrName>ppt_x</p:attrName>
                                        </p:attrNameLst>
                                      </p:cBhvr>
                                      <p:tavLst>
                                        <p:tav tm="0">
                                          <p:val>
                                            <p:strVal val="#ppt_x"/>
                                          </p:val>
                                        </p:tav>
                                        <p:tav tm="100000">
                                          <p:val>
                                            <p:strVal val="#ppt_x"/>
                                          </p:val>
                                        </p:tav>
                                      </p:tavLst>
                                    </p:anim>
                                    <p:anim calcmode="lin" valueType="num">
                                      <p:cBhvr additive="base">
                                        <p:cTn id="20" dur="500" fill="hold"/>
                                        <p:tgtEl>
                                          <p:spTgt spid="337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28600"/>
            <a:ext cx="8229600" cy="1066800"/>
          </a:xfrm>
        </p:spPr>
        <p:txBody>
          <a:bodyPr/>
          <a:lstStyle/>
          <a:p>
            <a:pPr algn="ctr" eaLnBrk="1" hangingPunct="1"/>
            <a:endParaRPr lang="en-US" altLang="en-US" sz="3200" b="1" dirty="0">
              <a:solidFill>
                <a:srgbClr val="FF0000"/>
              </a:solidFill>
              <a:latin typeface="Times New Roman" pitchFamily="18" charset="0"/>
              <a:cs typeface="Times New Roman" pitchFamily="18" charset="0"/>
            </a:endParaRPr>
          </a:p>
        </p:txBody>
      </p:sp>
      <p:sp>
        <p:nvSpPr>
          <p:cNvPr id="34819" name="Rectangle 3"/>
          <p:cNvSpPr>
            <a:spLocks noGrp="1" noChangeArrowheads="1"/>
          </p:cNvSpPr>
          <p:nvPr>
            <p:ph type="body" idx="1"/>
          </p:nvPr>
        </p:nvSpPr>
        <p:spPr/>
        <p:txBody>
          <a:bodyPr/>
          <a:lstStyle/>
          <a:p>
            <a:pPr eaLnBrk="1" hangingPunct="1"/>
            <a:endParaRPr lang="en-US" altLang="en-US"/>
          </a:p>
        </p:txBody>
      </p:sp>
      <p:pic>
        <p:nvPicPr>
          <p:cNvPr id="28676" name="Picture 4"/>
          <p:cNvPicPr>
            <a:picLocks noChangeAspect="1" noChangeArrowheads="1"/>
          </p:cNvPicPr>
          <p:nvPr/>
        </p:nvPicPr>
        <p:blipFill>
          <a:blip r:embed="rId2"/>
          <a:srcRect/>
          <a:stretch>
            <a:fillRect/>
          </a:stretch>
        </p:blipFill>
        <p:spPr bwMode="auto">
          <a:xfrm>
            <a:off x="-6438" y="1251006"/>
            <a:ext cx="4572000" cy="5572140"/>
          </a:xfrm>
          <a:prstGeom prst="rect">
            <a:avLst/>
          </a:prstGeom>
          <a:noFill/>
          <a:ln w="9525">
            <a:noFill/>
            <a:miter lim="800000"/>
            <a:headEnd/>
            <a:tailEnd/>
          </a:ln>
        </p:spPr>
      </p:pic>
      <p:pic>
        <p:nvPicPr>
          <p:cNvPr id="28677" name="rg_hi" descr="ANd9GcRx8bs2OxzVVmZsHAVW8mAkrFBkzwNa51cp62zpayP51khMhdxx">
            <a:hlinkClick r:id="rId3"/>
          </p:cNvPr>
          <p:cNvPicPr>
            <a:picLocks noChangeAspect="1" noChangeArrowheads="1"/>
          </p:cNvPicPr>
          <p:nvPr/>
        </p:nvPicPr>
        <p:blipFill>
          <a:blip r:embed="rId4"/>
          <a:srcRect/>
          <a:stretch>
            <a:fillRect/>
          </a:stretch>
        </p:blipFill>
        <p:spPr bwMode="auto">
          <a:xfrm>
            <a:off x="4572000" y="1285860"/>
            <a:ext cx="4572000" cy="557214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28674"/>
                                        </p:tgtEl>
                                        <p:attrNameLst>
                                          <p:attrName>style.visibility</p:attrName>
                                        </p:attrNameLst>
                                      </p:cBhvr>
                                      <p:to>
                                        <p:strVal val="visible"/>
                                      </p:to>
                                    </p:set>
                                    <p:animEffect transition="in" filter="blinds(horizontal)">
                                      <p:cBhvr>
                                        <p:cTn id="7" dur="500"/>
                                        <p:tgtEl>
                                          <p:spTgt spid="2867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8676"/>
                                        </p:tgtEl>
                                        <p:attrNameLst>
                                          <p:attrName>style.visibility</p:attrName>
                                        </p:attrNameLst>
                                      </p:cBhvr>
                                      <p:to>
                                        <p:strVal val="visible"/>
                                      </p:to>
                                    </p:set>
                                    <p:animEffect transition="in" filter="blinds(horizontal)">
                                      <p:cBhvr>
                                        <p:cTn id="12" dur="500"/>
                                        <p:tgtEl>
                                          <p:spTgt spid="28676"/>
                                        </p:tgtEl>
                                      </p:cBhvr>
                                    </p:animEffect>
                                  </p:childTnLst>
                                </p:cTn>
                              </p:par>
                              <p:par>
                                <p:cTn id="13" presetID="3" presetClass="entr" presetSubtype="10" fill="hold" nodeType="withEffect">
                                  <p:stCondLst>
                                    <p:cond delay="0"/>
                                  </p:stCondLst>
                                  <p:childTnLst>
                                    <p:set>
                                      <p:cBhvr>
                                        <p:cTn id="14" dur="1" fill="hold">
                                          <p:stCondLst>
                                            <p:cond delay="0"/>
                                          </p:stCondLst>
                                        </p:cTn>
                                        <p:tgtEl>
                                          <p:spTgt spid="28677"/>
                                        </p:tgtEl>
                                        <p:attrNameLst>
                                          <p:attrName>style.visibility</p:attrName>
                                        </p:attrNameLst>
                                      </p:cBhvr>
                                      <p:to>
                                        <p:strVal val="visible"/>
                                      </p:to>
                                    </p:set>
                                    <p:animEffect transition="in" filter="blinds(horizontal)">
                                      <p:cBhvr>
                                        <p:cTn id="15" dur="5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81842871"/>
              </p:ext>
            </p:extLst>
          </p:nvPr>
        </p:nvGraphicFramePr>
        <p:xfrm>
          <a:off x="323528" y="116632"/>
          <a:ext cx="8280920" cy="66247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1"/>
          <p:cNvSpPr txBox="1"/>
          <p:nvPr/>
        </p:nvSpPr>
        <p:spPr>
          <a:xfrm>
            <a:off x="304800" y="162187"/>
            <a:ext cx="3187080" cy="954107"/>
          </a:xfrm>
          <a:prstGeom prst="rect">
            <a:avLst/>
          </a:prstGeom>
          <a:noFill/>
        </p:spPr>
        <p:txBody>
          <a:bodyPr wrap="square" rtlCol="0">
            <a:spAutoFit/>
          </a:bodyPr>
          <a:lstStyle/>
          <a:p>
            <a:r>
              <a:rPr lang="en-US" sz="2800" b="1" dirty="0">
                <a:latin typeface="Times New Roman" pitchFamily="18" charset="0"/>
                <a:cs typeface="Times New Roman" pitchFamily="18" charset="0"/>
              </a:rPr>
              <a:t>3. Sự xuất hiện của thành thị trung đại</a:t>
            </a:r>
          </a:p>
        </p:txBody>
      </p:sp>
    </p:spTree>
    <p:extLst>
      <p:ext uri="{BB962C8B-B14F-4D97-AF65-F5344CB8AC3E}">
        <p14:creationId xmlns:p14="http://schemas.microsoft.com/office/powerpoint/2010/main" val="306812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6" name="TextBox 1"/>
          <p:cNvSpPr txBox="1"/>
          <p:nvPr/>
        </p:nvSpPr>
        <p:spPr>
          <a:xfrm>
            <a:off x="304800" y="162187"/>
            <a:ext cx="8382000" cy="523220"/>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3. Sự xuất hiện của thành thị trung đại</a:t>
            </a:r>
          </a:p>
        </p:txBody>
      </p:sp>
      <p:sp>
        <p:nvSpPr>
          <p:cNvPr id="7" name="TextBox 6"/>
          <p:cNvSpPr txBox="1">
            <a:spLocks noChangeArrowheads="1"/>
          </p:cNvSpPr>
          <p:nvPr/>
        </p:nvSpPr>
        <p:spPr bwMode="auto">
          <a:xfrm>
            <a:off x="357158" y="642918"/>
            <a:ext cx="8358246" cy="3108543"/>
          </a:xfrm>
          <a:prstGeom prst="rect">
            <a:avLst/>
          </a:prstGeom>
          <a:noFill/>
          <a:ln w="9525">
            <a:noFill/>
            <a:miter lim="800000"/>
            <a:headEnd/>
            <a:tailEnd/>
          </a:ln>
        </p:spPr>
        <p:txBody>
          <a:bodyPr wrap="square">
            <a:spAutoFit/>
          </a:bodyPr>
          <a:lstStyle/>
          <a:p>
            <a:pPr algn="just"/>
            <a:r>
              <a:rPr lang="en-US" sz="2800" dirty="0">
                <a:latin typeface="Times New Roman" pitchFamily="18" charset="0"/>
                <a:cs typeface="Times New Roman" pitchFamily="18" charset="0"/>
              </a:rPr>
              <a:t>* </a:t>
            </a:r>
            <a:r>
              <a:rPr lang="en-US" sz="2800" b="1" i="1" u="sng" dirty="0" err="1">
                <a:latin typeface="Times New Roman" pitchFamily="18" charset="0"/>
                <a:cs typeface="Times New Roman" pitchFamily="18" charset="0"/>
              </a:rPr>
              <a:t>Sự</a:t>
            </a:r>
            <a:r>
              <a:rPr lang="en-US" sz="2800" b="1" i="1" u="sng" dirty="0">
                <a:latin typeface="Times New Roman" pitchFamily="18" charset="0"/>
                <a:cs typeface="Times New Roman" pitchFamily="18" charset="0"/>
              </a:rPr>
              <a:t> </a:t>
            </a:r>
            <a:r>
              <a:rPr lang="en-US" sz="2800" b="1" i="1" u="sng" dirty="0" err="1">
                <a:latin typeface="Times New Roman" pitchFamily="18" charset="0"/>
                <a:cs typeface="Times New Roman" pitchFamily="18" charset="0"/>
              </a:rPr>
              <a:t>ra</a:t>
            </a:r>
            <a:r>
              <a:rPr lang="en-US" sz="2800" b="1" i="1" u="sng" dirty="0">
                <a:latin typeface="Times New Roman" pitchFamily="18" charset="0"/>
                <a:cs typeface="Times New Roman" pitchFamily="18" charset="0"/>
              </a:rPr>
              <a:t> </a:t>
            </a:r>
            <a:r>
              <a:rPr lang="en-US" sz="2800" b="1" i="1" u="sng" dirty="0" err="1">
                <a:latin typeface="Times New Roman" pitchFamily="18" charset="0"/>
                <a:cs typeface="Times New Roman" pitchFamily="18" charset="0"/>
              </a:rPr>
              <a:t>đời</a:t>
            </a:r>
            <a:r>
              <a:rPr lang="en-US" sz="2800" dirty="0">
                <a:latin typeface="Times New Roman" pitchFamily="18" charset="0"/>
                <a:cs typeface="Times New Roman" pitchFamily="18" charset="0"/>
              </a:rPr>
              <a:t>: </a:t>
            </a:r>
          </a:p>
          <a:p>
            <a:pPr algn="just"/>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hóa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hiện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rộng</a:t>
            </a:r>
            <a:r>
              <a:rPr lang="en-US" sz="2800" dirty="0">
                <a:latin typeface="Times New Roman" pitchFamily="18" charset="0"/>
                <a:cs typeface="Times New Roman" pitchFamily="18" charset="0"/>
              </a:rPr>
              <a:t>.</a:t>
            </a:r>
          </a:p>
          <a:p>
            <a:pPr algn="just">
              <a:buFontTx/>
              <a:buChar char="-"/>
            </a:pPr>
            <a:r>
              <a:rPr lang="vi-VN"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Thủ</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diễn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hóa</a:t>
            </a:r>
            <a:r>
              <a:rPr lang="en-US" sz="2800" dirty="0">
                <a:latin typeface="Times New Roman" pitchFamily="18" charset="0"/>
                <a:cs typeface="Times New Roman" pitchFamily="18" charset="0"/>
              </a:rPr>
              <a:t>.</a:t>
            </a:r>
          </a:p>
          <a:p>
            <a:pPr algn="just"/>
            <a:r>
              <a:rPr lang="vi-VN"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thủ</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người</a:t>
            </a:r>
            <a:r>
              <a:rPr lang="en-US" sz="2800" dirty="0">
                <a:latin typeface="Times New Roman" pitchFamily="18" charset="0"/>
                <a:cs typeface="Times New Roman" pitchFamily="18" charset="0"/>
              </a:rPr>
              <a:t> qua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buôn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bán</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a:p>
            <a:pPr algn="just"/>
            <a:r>
              <a:rPr lang="vi-VN" sz="2800" dirty="0">
                <a:latin typeface="Times New Roman" pitchFamily="18" charset="0"/>
                <a:cs typeface="Times New Roman" pitchFamily="18" charset="0"/>
              </a:rPr>
              <a:t>=&gt; Thành thị ra đời</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48626"/>
                                        </p:tgtEl>
                                        <p:attrNameLst>
                                          <p:attrName>style.visibility</p:attrName>
                                        </p:attrNameLst>
                                      </p:cBhvr>
                                      <p:to>
                                        <p:strVal val="visible"/>
                                      </p:to>
                                    </p:set>
                                    <p:animEffect transition="in" filter="barn(inVertical)">
                                      <p:cBhvr>
                                        <p:cTn id="7" dur="500"/>
                                        <p:tgtEl>
                                          <p:spTgt spid="10486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linds(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linds(horizont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linds(horizont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blinds(horizontal)">
                                      <p:cBhvr>
                                        <p:cTn id="3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1" name="TextBox 3"/>
          <p:cNvSpPr txBox="1"/>
          <p:nvPr/>
        </p:nvSpPr>
        <p:spPr>
          <a:xfrm>
            <a:off x="304800" y="76201"/>
            <a:ext cx="7880959" cy="461665"/>
          </a:xfrm>
          <a:prstGeom prst="rect">
            <a:avLst/>
          </a:prstGeom>
          <a:noFill/>
        </p:spPr>
        <p:txBody>
          <a:bodyPr wrap="square" rtlCol="0">
            <a:spAutoFit/>
          </a:bodyPr>
          <a:lstStyle/>
          <a:p>
            <a:r>
              <a:rPr lang="en-US" sz="2400" b="1">
                <a:latin typeface="Times New Roman" pitchFamily="18" charset="0"/>
                <a:cs typeface="Times New Roman" pitchFamily="18" charset="0"/>
              </a:rPr>
              <a:t>Hoạt </a:t>
            </a:r>
            <a:r>
              <a:rPr lang="en-US" sz="2400" b="1" dirty="0">
                <a:latin typeface="Times New Roman" pitchFamily="18" charset="0"/>
                <a:cs typeface="Times New Roman" pitchFamily="18" charset="0"/>
              </a:rPr>
              <a:t>động của thành thị</a:t>
            </a:r>
          </a:p>
        </p:txBody>
      </p:sp>
      <p:sp>
        <p:nvSpPr>
          <p:cNvPr id="1048622" name="TextBox 4"/>
          <p:cNvSpPr txBox="1"/>
          <p:nvPr/>
        </p:nvSpPr>
        <p:spPr>
          <a:xfrm>
            <a:off x="400833" y="602901"/>
            <a:ext cx="7848600" cy="461665"/>
          </a:xfrm>
          <a:prstGeom prst="rect">
            <a:avLst/>
          </a:prstGeom>
          <a:noFill/>
        </p:spPr>
        <p:txBody>
          <a:bodyPr wrap="square" rtlCol="0">
            <a:spAutoFit/>
          </a:bodyPr>
          <a:lstStyle/>
          <a:p>
            <a:r>
              <a:rPr lang="en-US" sz="2400" dirty="0">
                <a:latin typeface="Times New Roman" pitchFamily="18" charset="0"/>
                <a:cs typeface="Times New Roman" pitchFamily="18" charset="0"/>
              </a:rPr>
              <a:t>- Cư dân: Thợ thủ công và thương nhân</a:t>
            </a:r>
          </a:p>
        </p:txBody>
      </p:sp>
      <p:sp>
        <p:nvSpPr>
          <p:cNvPr id="1048623" name="TextBox 6"/>
          <p:cNvSpPr txBox="1"/>
          <p:nvPr/>
        </p:nvSpPr>
        <p:spPr>
          <a:xfrm>
            <a:off x="425885" y="1064566"/>
            <a:ext cx="7924800" cy="461665"/>
          </a:xfrm>
          <a:prstGeom prst="rect">
            <a:avLst/>
          </a:prstGeom>
          <a:noFill/>
        </p:spPr>
        <p:txBody>
          <a:bodyPr wrap="square" rtlCol="0">
            <a:spAutoFit/>
          </a:bodyPr>
          <a:lstStyle/>
          <a:p>
            <a:r>
              <a:rPr lang="en-US" sz="2400" dirty="0">
                <a:latin typeface="Times New Roman" pitchFamily="18" charset="0"/>
                <a:cs typeface="Times New Roman" pitchFamily="18" charset="0"/>
              </a:rPr>
              <a:t>- Kinh tế: Các </a:t>
            </a:r>
            <a:r>
              <a:rPr lang="en-US" sz="2400">
                <a:latin typeface="Times New Roman" pitchFamily="18" charset="0"/>
                <a:cs typeface="Times New Roman" pitchFamily="18" charset="0"/>
              </a:rPr>
              <a:t>Phường hội, thương hội </a:t>
            </a:r>
            <a:r>
              <a:rPr lang="en-US" sz="2400" dirty="0">
                <a:latin typeface="Times New Roman" pitchFamily="18" charset="0"/>
                <a:cs typeface="Times New Roman" pitchFamily="18" charset="0"/>
              </a:rPr>
              <a:t>ra đời</a:t>
            </a:r>
          </a:p>
        </p:txBody>
      </p:sp>
      <p:pic>
        <p:nvPicPr>
          <p:cNvPr id="2097154" name="Picture 11" descr="hoi_cho_o_duc_500_500.jpg"/>
          <p:cNvPicPr>
            <a:picLocks noChangeAspect="1"/>
          </p:cNvPicPr>
          <p:nvPr/>
        </p:nvPicPr>
        <p:blipFill>
          <a:blip r:embed="rId2"/>
          <a:stretch>
            <a:fillRect/>
          </a:stretch>
        </p:blipFill>
        <p:spPr>
          <a:xfrm>
            <a:off x="76200" y="1537713"/>
            <a:ext cx="4169077" cy="4329687"/>
          </a:xfrm>
          <a:prstGeom prst="rect">
            <a:avLst/>
          </a:prstGeom>
        </p:spPr>
      </p:pic>
      <p:pic>
        <p:nvPicPr>
          <p:cNvPr id="2097155" name="Picture 12" descr="canh_sinh_hoat_trong_thanh_thi_phuong_tay_thoi_trung_dai_500.jpg"/>
          <p:cNvPicPr>
            <a:picLocks noChangeAspect="1"/>
          </p:cNvPicPr>
          <p:nvPr/>
        </p:nvPicPr>
        <p:blipFill>
          <a:blip r:embed="rId3"/>
          <a:stretch>
            <a:fillRect/>
          </a:stretch>
        </p:blipFill>
        <p:spPr>
          <a:xfrm>
            <a:off x="4561040" y="1537713"/>
            <a:ext cx="4495800" cy="4329687"/>
          </a:xfrm>
          <a:prstGeom prst="rect">
            <a:avLst/>
          </a:prstGeom>
        </p:spPr>
      </p:pic>
      <p:sp>
        <p:nvSpPr>
          <p:cNvPr id="1048624" name="TextBox 13"/>
          <p:cNvSpPr txBox="1"/>
          <p:nvPr/>
        </p:nvSpPr>
        <p:spPr>
          <a:xfrm>
            <a:off x="533400" y="6096000"/>
            <a:ext cx="3276600" cy="461665"/>
          </a:xfrm>
          <a:prstGeom prst="rect">
            <a:avLst/>
          </a:prstGeom>
          <a:noFill/>
        </p:spPr>
        <p:txBody>
          <a:bodyPr wrap="square" rtlCol="0">
            <a:spAutoFit/>
          </a:bodyPr>
          <a:lstStyle/>
          <a:p>
            <a:pPr algn="ctr"/>
            <a:r>
              <a:rPr lang="en-US" sz="2400" b="1" i="1" dirty="0">
                <a:latin typeface="Times New Roman" pitchFamily="18" charset="0"/>
                <a:cs typeface="Times New Roman" pitchFamily="18" charset="0"/>
              </a:rPr>
              <a:t>Hội chợ ở Đức</a:t>
            </a:r>
          </a:p>
        </p:txBody>
      </p:sp>
      <p:sp>
        <p:nvSpPr>
          <p:cNvPr id="1048625" name="TextBox 14"/>
          <p:cNvSpPr txBox="1"/>
          <p:nvPr/>
        </p:nvSpPr>
        <p:spPr>
          <a:xfrm>
            <a:off x="4114801" y="5911333"/>
            <a:ext cx="5029200" cy="830997"/>
          </a:xfrm>
          <a:prstGeom prst="rect">
            <a:avLst/>
          </a:prstGeom>
          <a:noFill/>
        </p:spPr>
        <p:txBody>
          <a:bodyPr wrap="square" rtlCol="0">
            <a:spAutoFit/>
          </a:bodyPr>
          <a:lstStyle/>
          <a:p>
            <a:pPr algn="ctr"/>
            <a:r>
              <a:rPr lang="en-US" sz="2400" b="1" i="1" dirty="0">
                <a:latin typeface="Times New Roman" pitchFamily="18" charset="0"/>
                <a:cs typeface="Times New Roman" pitchFamily="18" charset="0"/>
              </a:rPr>
              <a:t>Cảnh sinh hoạt trong thành thị ở Phương Tây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2" name="Picture 2" descr="img195"/>
          <p:cNvPicPr>
            <a:picLocks noChangeAspect="1" noChangeArrowheads="1"/>
          </p:cNvPicPr>
          <p:nvPr/>
        </p:nvPicPr>
        <p:blipFill>
          <a:blip r:embed="rId2"/>
          <a:srcRect/>
          <a:stretch>
            <a:fillRect/>
          </a:stretch>
        </p:blipFill>
        <p:spPr bwMode="auto">
          <a:xfrm>
            <a:off x="162838" y="457200"/>
            <a:ext cx="4495800" cy="5791200"/>
          </a:xfrm>
          <a:prstGeom prst="rect">
            <a:avLst/>
          </a:prstGeom>
          <a:noFill/>
          <a:ln w="9525">
            <a:solidFill>
              <a:srgbClr val="FF3300"/>
            </a:solidFill>
            <a:miter lim="800000"/>
            <a:headEnd/>
            <a:tailEnd/>
          </a:ln>
        </p:spPr>
      </p:pic>
      <p:pic>
        <p:nvPicPr>
          <p:cNvPr id="2097153" name="Picture 2" descr="Picture3"/>
          <p:cNvPicPr>
            <a:picLocks noChangeAspect="1" noChangeArrowheads="1"/>
          </p:cNvPicPr>
          <p:nvPr/>
        </p:nvPicPr>
        <p:blipFill>
          <a:blip r:embed="rId3"/>
          <a:srcRect/>
          <a:stretch>
            <a:fillRect/>
          </a:stretch>
        </p:blipFill>
        <p:spPr bwMode="auto">
          <a:xfrm>
            <a:off x="4648200" y="402920"/>
            <a:ext cx="4495800" cy="5845479"/>
          </a:xfrm>
          <a:prstGeom prst="rect">
            <a:avLst/>
          </a:prstGeom>
          <a:noFill/>
          <a:ln>
            <a:noFill/>
          </a:ln>
        </p:spPr>
      </p:pic>
    </p:spTree>
    <p:extLst>
      <p:ext uri="{BB962C8B-B14F-4D97-AF65-F5344CB8AC3E}">
        <p14:creationId xmlns:p14="http://schemas.microsoft.com/office/powerpoint/2010/main" val="1711082359"/>
      </p:ext>
    </p:extLst>
  </p:cSld>
  <p:clrMapOvr>
    <a:masterClrMapping/>
  </p:clrMapOvr>
  <p:transition>
    <p:checke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26b"/>
          <p:cNvPicPr>
            <a:picLocks noChangeAspect="1" noChangeArrowheads="1"/>
          </p:cNvPicPr>
          <p:nvPr/>
        </p:nvPicPr>
        <p:blipFill>
          <a:blip r:embed="rId2"/>
          <a:srcRect/>
          <a:stretch>
            <a:fillRect/>
          </a:stretch>
        </p:blipFill>
        <p:spPr bwMode="auto">
          <a:xfrm>
            <a:off x="762000" y="533400"/>
            <a:ext cx="7543800" cy="5257800"/>
          </a:xfrm>
          <a:prstGeom prst="rect">
            <a:avLst/>
          </a:prstGeom>
          <a:noFill/>
          <a:ln w="9525">
            <a:noFill/>
            <a:miter lim="800000"/>
            <a:headEnd/>
            <a:tailEnd/>
          </a:ln>
        </p:spPr>
      </p:pic>
      <p:sp>
        <p:nvSpPr>
          <p:cNvPr id="20485" name="Text Box 5"/>
          <p:cNvSpPr txBox="1">
            <a:spLocks noChangeArrowheads="1"/>
          </p:cNvSpPr>
          <p:nvPr/>
        </p:nvSpPr>
        <p:spPr bwMode="auto">
          <a:xfrm>
            <a:off x="2819400" y="5867400"/>
            <a:ext cx="4267200" cy="461665"/>
          </a:xfrm>
          <a:prstGeom prst="rect">
            <a:avLst/>
          </a:prstGeom>
          <a:noFill/>
          <a:ln w="9525">
            <a:noFill/>
            <a:miter lim="800000"/>
            <a:headEnd/>
            <a:tailEnd/>
          </a:ln>
        </p:spPr>
        <p:txBody>
          <a:bodyPr>
            <a:spAutoFit/>
          </a:bodyPr>
          <a:lstStyle/>
          <a:p>
            <a:pPr>
              <a:spcBef>
                <a:spcPct val="50000"/>
              </a:spcBef>
            </a:pPr>
            <a:r>
              <a:rPr lang="en-US" sz="2400" b="1" dirty="0" err="1">
                <a:solidFill>
                  <a:srgbClr val="FF0000"/>
                </a:solidFill>
                <a:latin typeface="Times New Roman" panose="02020603050405020304" pitchFamily="18" charset="0"/>
                <a:cs typeface="Times New Roman" panose="02020603050405020304" pitchFamily="18" charset="0"/>
              </a:rPr>
              <a:t>Hội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chợ</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Săm</a:t>
            </a:r>
            <a:r>
              <a:rPr lang="en-US" sz="2400" b="1" dirty="0">
                <a:solidFill>
                  <a:srgbClr val="FF0000"/>
                </a:solidFill>
                <a:latin typeface="Times New Roman" panose="02020603050405020304" pitchFamily="18" charset="0"/>
                <a:cs typeface="Times New Roman" panose="02020603050405020304" pitchFamily="18" charset="0"/>
              </a:rPr>
              <a:t>-pa-</a:t>
            </a:r>
            <a:r>
              <a:rPr lang="en-US" sz="2400" b="1" dirty="0" err="1">
                <a:solidFill>
                  <a:srgbClr val="FF0000"/>
                </a:solidFill>
                <a:latin typeface="Times New Roman" panose="02020603050405020304" pitchFamily="18" charset="0"/>
                <a:cs typeface="Times New Roman" panose="02020603050405020304" pitchFamily="18" charset="0"/>
              </a:rPr>
              <a:t>nhơ</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Pháp</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0484"/>
                                        </p:tgtEl>
                                        <p:attrNameLst>
                                          <p:attrName>style.visibility</p:attrName>
                                        </p:attrNameLst>
                                      </p:cBhvr>
                                      <p:to>
                                        <p:strVal val="visible"/>
                                      </p:to>
                                    </p:set>
                                    <p:anim calcmode="lin" valueType="num">
                                      <p:cBhvr>
                                        <p:cTn id="7" dur="1000" fill="hold"/>
                                        <p:tgtEl>
                                          <p:spTgt spid="20484"/>
                                        </p:tgtEl>
                                        <p:attrNameLst>
                                          <p:attrName>ppt_w</p:attrName>
                                        </p:attrNameLst>
                                      </p:cBhvr>
                                      <p:tavLst>
                                        <p:tav tm="0">
                                          <p:val>
                                            <p:fltVal val="0"/>
                                          </p:val>
                                        </p:tav>
                                        <p:tav tm="100000">
                                          <p:val>
                                            <p:strVal val="#ppt_w"/>
                                          </p:val>
                                        </p:tav>
                                      </p:tavLst>
                                    </p:anim>
                                    <p:anim calcmode="lin" valueType="num">
                                      <p:cBhvr>
                                        <p:cTn id="8" dur="1000" fill="hold"/>
                                        <p:tgtEl>
                                          <p:spTgt spid="20484"/>
                                        </p:tgtEl>
                                        <p:attrNameLst>
                                          <p:attrName>ppt_h</p:attrName>
                                        </p:attrNameLst>
                                      </p:cBhvr>
                                      <p:tavLst>
                                        <p:tav tm="0">
                                          <p:val>
                                            <p:fltVal val="0"/>
                                          </p:val>
                                        </p:tav>
                                        <p:tav tm="100000">
                                          <p:val>
                                            <p:strVal val="#ppt_h"/>
                                          </p:val>
                                        </p:tav>
                                      </p:tavLst>
                                    </p:anim>
                                    <p:anim calcmode="lin" valueType="num">
                                      <p:cBhvr>
                                        <p:cTn id="9" dur="1000" fill="hold"/>
                                        <p:tgtEl>
                                          <p:spTgt spid="20484"/>
                                        </p:tgtEl>
                                        <p:attrNameLst>
                                          <p:attrName>style.rotation</p:attrName>
                                        </p:attrNameLst>
                                      </p:cBhvr>
                                      <p:tavLst>
                                        <p:tav tm="0">
                                          <p:val>
                                            <p:fltVal val="90"/>
                                          </p:val>
                                        </p:tav>
                                        <p:tav tm="100000">
                                          <p:val>
                                            <p:fltVal val="0"/>
                                          </p:val>
                                        </p:tav>
                                      </p:tavLst>
                                    </p:anim>
                                    <p:animEffect transition="in" filter="fade">
                                      <p:cBhvr>
                                        <p:cTn id="10" dur="1000"/>
                                        <p:tgtEl>
                                          <p:spTgt spid="20484"/>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20485"/>
                                        </p:tgtEl>
                                        <p:attrNameLst>
                                          <p:attrName>style.visibility</p:attrName>
                                        </p:attrNameLst>
                                      </p:cBhvr>
                                      <p:to>
                                        <p:strVal val="visible"/>
                                      </p:to>
                                    </p:set>
                                    <p:animEffect transition="in" filter="wedge">
                                      <p:cBhvr>
                                        <p:cTn id="13" dur="20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1" name="Oval 1"/>
          <p:cNvSpPr/>
          <p:nvPr/>
        </p:nvSpPr>
        <p:spPr>
          <a:xfrm>
            <a:off x="2133600" y="838200"/>
            <a:ext cx="5410200" cy="18288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itchFamily="18" charset="0"/>
                <a:cs typeface="Times New Roman" pitchFamily="18" charset="0"/>
              </a:rPr>
              <a:t>Vai trò của thành thị</a:t>
            </a:r>
          </a:p>
        </p:txBody>
      </p:sp>
      <p:sp>
        <p:nvSpPr>
          <p:cNvPr id="1048632" name="Rectangle 2"/>
          <p:cNvSpPr/>
          <p:nvPr/>
        </p:nvSpPr>
        <p:spPr>
          <a:xfrm>
            <a:off x="885497" y="3680590"/>
            <a:ext cx="2010103" cy="3016469"/>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dirty="0">
                <a:solidFill>
                  <a:srgbClr val="FF0000"/>
                </a:solidFill>
                <a:latin typeface="Times New Roman" pitchFamily="18" charset="0"/>
                <a:cs typeface="Times New Roman" pitchFamily="18" charset="0"/>
              </a:rPr>
              <a:t> </a:t>
            </a:r>
            <a:r>
              <a:rPr lang="en-US" sz="3200" dirty="0">
                <a:solidFill>
                  <a:prstClr val="black"/>
                </a:solidFill>
                <a:latin typeface="Times New Roman" pitchFamily="18" charset="0"/>
                <a:cs typeface="Times New Roman" pitchFamily="18" charset="0"/>
              </a:rPr>
              <a:t>Phá vỡ kinh tế tự cấp, </a:t>
            </a:r>
            <a:r>
              <a:rPr lang="en-US" sz="3200" dirty="0" err="1">
                <a:solidFill>
                  <a:prstClr val="black"/>
                </a:solidFill>
                <a:latin typeface="Times New Roman" pitchFamily="18" charset="0"/>
                <a:cs typeface="Times New Roman" pitchFamily="18" charset="0"/>
              </a:rPr>
              <a:t>tự</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túc</a:t>
            </a:r>
            <a:r>
              <a:rPr lang="vi-VN" sz="3200" dirty="0">
                <a:solidFill>
                  <a:prstClr val="black"/>
                </a:solidFill>
                <a:latin typeface="Times New Roman" pitchFamily="18" charset="0"/>
                <a:cs typeface="Times New Roman" pitchFamily="18" charset="0"/>
              </a:rPr>
              <a:t> </a:t>
            </a:r>
            <a:r>
              <a:rPr lang="en-US" sz="3200" dirty="0">
                <a:solidFill>
                  <a:prstClr val="black"/>
                </a:solidFill>
                <a:latin typeface="Times New Roman" pitchFamily="18" charset="0"/>
                <a:cs typeface="Times New Roman" pitchFamily="18" charset="0"/>
                <a:sym typeface="Wingdings" panose="05000000000000000000" pitchFamily="2" charset="2"/>
              </a:rPr>
              <a:t></a:t>
            </a:r>
            <a:r>
              <a:rPr lang="en-US" sz="3200" dirty="0">
                <a:solidFill>
                  <a:prstClr val="black"/>
                </a:solidFill>
                <a:latin typeface="Times New Roman" pitchFamily="18" charset="0"/>
                <a:cs typeface="Times New Roman" pitchFamily="18" charset="0"/>
              </a:rPr>
              <a:t> kinh tế hàng hóa phát triển</a:t>
            </a:r>
          </a:p>
        </p:txBody>
      </p:sp>
      <p:sp>
        <p:nvSpPr>
          <p:cNvPr id="1048633" name="Rectangle 3"/>
          <p:cNvSpPr/>
          <p:nvPr/>
        </p:nvSpPr>
        <p:spPr>
          <a:xfrm>
            <a:off x="3452648" y="3673387"/>
            <a:ext cx="1933903" cy="300792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err="1">
                <a:solidFill>
                  <a:prstClr val="black"/>
                </a:solidFill>
                <a:latin typeface="Times New Roman" pitchFamily="18" charset="0"/>
                <a:cs typeface="Times New Roman" pitchFamily="18" charset="0"/>
              </a:rPr>
              <a:t>Xóa</a:t>
            </a:r>
            <a:r>
              <a:rPr lang="en-US" sz="2800" dirty="0">
                <a:solidFill>
                  <a:prstClr val="black"/>
                </a:solidFill>
                <a:latin typeface="Times New Roman" pitchFamily="18" charset="0"/>
                <a:cs typeface="Times New Roman" pitchFamily="18" charset="0"/>
              </a:rPr>
              <a:t> bỏ chế độ </a:t>
            </a:r>
            <a:r>
              <a:rPr lang="en-US" sz="2800" dirty="0" err="1">
                <a:solidFill>
                  <a:prstClr val="black"/>
                </a:solidFill>
                <a:latin typeface="Times New Roman" pitchFamily="18" charset="0"/>
                <a:cs typeface="Times New Roman" pitchFamily="18" charset="0"/>
              </a:rPr>
              <a:t>phong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kiến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phân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quyền</a:t>
            </a:r>
            <a:r>
              <a:rPr lang="en-US" sz="2800" dirty="0">
                <a:solidFill>
                  <a:prstClr val="black"/>
                </a:solidFill>
                <a:latin typeface="Times New Roman" pitchFamily="18" charset="0"/>
                <a:cs typeface="Times New Roman" pitchFamily="18" charset="0"/>
              </a:rPr>
              <a:t> </a:t>
            </a:r>
            <a:r>
              <a:rPr lang="en-US" sz="2800" dirty="0">
                <a:solidFill>
                  <a:prstClr val="black"/>
                </a:solidFill>
                <a:latin typeface="Times New Roman" pitchFamily="18" charset="0"/>
                <a:cs typeface="Times New Roman" pitchFamily="18" charset="0"/>
                <a:sym typeface="Wingdings" panose="05000000000000000000" pitchFamily="2" charset="2"/>
              </a:rPr>
              <a:t></a:t>
            </a:r>
            <a:r>
              <a:rPr lang="en-US" sz="2800" dirty="0">
                <a:solidFill>
                  <a:prstClr val="black"/>
                </a:solidFill>
                <a:latin typeface="Times New Roman" pitchFamily="18" charset="0"/>
                <a:cs typeface="Times New Roman" pitchFamily="18" charset="0"/>
              </a:rPr>
              <a:t> thống nhất quốc gia dân tộc</a:t>
            </a:r>
          </a:p>
        </p:txBody>
      </p:sp>
      <p:sp>
        <p:nvSpPr>
          <p:cNvPr id="1048634" name="Rectangle 4"/>
          <p:cNvSpPr/>
          <p:nvPr/>
        </p:nvSpPr>
        <p:spPr>
          <a:xfrm>
            <a:off x="5940152" y="3669117"/>
            <a:ext cx="2057400" cy="3016470"/>
          </a:xfrm>
          <a:prstGeom prst="rect">
            <a:avLst/>
          </a:prstGeom>
          <a:solidFill>
            <a:schemeClr val="accent1">
              <a:lumMod val="60000"/>
              <a:lumOff val="4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err="1">
                <a:solidFill>
                  <a:prstClr val="black"/>
                </a:solidFill>
                <a:latin typeface="Times New Roman" pitchFamily="18" charset="0"/>
                <a:cs typeface="Times New Roman" pitchFamily="18" charset="0"/>
              </a:rPr>
              <a:t>Tự</a:t>
            </a:r>
            <a:r>
              <a:rPr lang="en-US" sz="2800" dirty="0">
                <a:solidFill>
                  <a:prstClr val="black"/>
                </a:solidFill>
                <a:latin typeface="Times New Roman" pitchFamily="18" charset="0"/>
                <a:cs typeface="Times New Roman" pitchFamily="18" charset="0"/>
              </a:rPr>
              <a:t> do buôn bán trong thành thị, hình thành các trường đại học lớn</a:t>
            </a:r>
          </a:p>
        </p:txBody>
      </p:sp>
      <p:cxnSp>
        <p:nvCxnSpPr>
          <p:cNvPr id="3145728" name="Straight Arrow Connector 8"/>
          <p:cNvCxnSpPr>
            <a:cxnSpLocks/>
            <a:endCxn id="1048632" idx="0"/>
          </p:cNvCxnSpPr>
          <p:nvPr/>
        </p:nvCxnSpPr>
        <p:spPr>
          <a:xfrm flipH="1">
            <a:off x="1890549" y="2667000"/>
            <a:ext cx="2481757" cy="10135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45729" name="Straight Arrow Connector 11"/>
          <p:cNvCxnSpPr>
            <a:cxnSpLocks/>
            <a:endCxn id="1048633" idx="0"/>
          </p:cNvCxnSpPr>
          <p:nvPr/>
        </p:nvCxnSpPr>
        <p:spPr>
          <a:xfrm>
            <a:off x="4372304" y="2667000"/>
            <a:ext cx="47296" cy="1006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45730" name="Straight Arrow Connector 18"/>
          <p:cNvCxnSpPr>
            <a:cxnSpLocks/>
            <a:endCxn id="1048634" idx="0"/>
          </p:cNvCxnSpPr>
          <p:nvPr/>
        </p:nvCxnSpPr>
        <p:spPr>
          <a:xfrm>
            <a:off x="4419600" y="2667000"/>
            <a:ext cx="2549252" cy="10021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48631"/>
                                        </p:tgtEl>
                                        <p:attrNameLst>
                                          <p:attrName>style.visibility</p:attrName>
                                        </p:attrNameLst>
                                      </p:cBhvr>
                                      <p:to>
                                        <p:strVal val="visible"/>
                                      </p:to>
                                    </p:set>
                                    <p:animEffect transition="in" filter="wipe(up)">
                                      <p:cBhvr>
                                        <p:cTn id="7" dur="500"/>
                                        <p:tgtEl>
                                          <p:spTgt spid="1048631"/>
                                        </p:tgtEl>
                                      </p:cBhvr>
                                    </p:animEffect>
                                  </p:childTnLst>
                                </p:cTn>
                              </p:par>
                              <p:par>
                                <p:cTn id="8" presetID="22" presetClass="entr" presetSubtype="1" fill="hold" nodeType="withEffect">
                                  <p:stCondLst>
                                    <p:cond delay="0"/>
                                  </p:stCondLst>
                                  <p:childTnLst>
                                    <p:set>
                                      <p:cBhvr>
                                        <p:cTn id="9" dur="1" fill="hold">
                                          <p:stCondLst>
                                            <p:cond delay="0"/>
                                          </p:stCondLst>
                                        </p:cTn>
                                        <p:tgtEl>
                                          <p:spTgt spid="3145728"/>
                                        </p:tgtEl>
                                        <p:attrNameLst>
                                          <p:attrName>style.visibility</p:attrName>
                                        </p:attrNameLst>
                                      </p:cBhvr>
                                      <p:to>
                                        <p:strVal val="visible"/>
                                      </p:to>
                                    </p:set>
                                    <p:animEffect transition="in" filter="wipe(up)">
                                      <p:cBhvr>
                                        <p:cTn id="10" dur="500"/>
                                        <p:tgtEl>
                                          <p:spTgt spid="314572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048632"/>
                                        </p:tgtEl>
                                        <p:attrNameLst>
                                          <p:attrName>style.visibility</p:attrName>
                                        </p:attrNameLst>
                                      </p:cBhvr>
                                      <p:to>
                                        <p:strVal val="visible"/>
                                      </p:to>
                                    </p:set>
                                    <p:animEffect transition="in" filter="wipe(up)">
                                      <p:cBhvr>
                                        <p:cTn id="13" dur="500"/>
                                        <p:tgtEl>
                                          <p:spTgt spid="1048632"/>
                                        </p:tgtEl>
                                      </p:cBhvr>
                                    </p:animEffect>
                                  </p:childTnLst>
                                </p:cTn>
                              </p:par>
                              <p:par>
                                <p:cTn id="14" presetID="22" presetClass="entr" presetSubtype="1" fill="hold" nodeType="withEffect">
                                  <p:stCondLst>
                                    <p:cond delay="0"/>
                                  </p:stCondLst>
                                  <p:childTnLst>
                                    <p:set>
                                      <p:cBhvr>
                                        <p:cTn id="15" dur="1" fill="hold">
                                          <p:stCondLst>
                                            <p:cond delay="0"/>
                                          </p:stCondLst>
                                        </p:cTn>
                                        <p:tgtEl>
                                          <p:spTgt spid="3145729"/>
                                        </p:tgtEl>
                                        <p:attrNameLst>
                                          <p:attrName>style.visibility</p:attrName>
                                        </p:attrNameLst>
                                      </p:cBhvr>
                                      <p:to>
                                        <p:strVal val="visible"/>
                                      </p:to>
                                    </p:set>
                                    <p:animEffect transition="in" filter="wipe(up)">
                                      <p:cBhvr>
                                        <p:cTn id="16" dur="500"/>
                                        <p:tgtEl>
                                          <p:spTgt spid="3145729"/>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048633"/>
                                        </p:tgtEl>
                                        <p:attrNameLst>
                                          <p:attrName>style.visibility</p:attrName>
                                        </p:attrNameLst>
                                      </p:cBhvr>
                                      <p:to>
                                        <p:strVal val="visible"/>
                                      </p:to>
                                    </p:set>
                                    <p:animEffect transition="in" filter="wipe(up)">
                                      <p:cBhvr>
                                        <p:cTn id="19" dur="500"/>
                                        <p:tgtEl>
                                          <p:spTgt spid="1048633"/>
                                        </p:tgtEl>
                                      </p:cBhvr>
                                    </p:animEffect>
                                  </p:childTnLst>
                                </p:cTn>
                              </p:par>
                              <p:par>
                                <p:cTn id="20" presetID="22" presetClass="entr" presetSubtype="1" fill="hold" nodeType="withEffect">
                                  <p:stCondLst>
                                    <p:cond delay="0"/>
                                  </p:stCondLst>
                                  <p:childTnLst>
                                    <p:set>
                                      <p:cBhvr>
                                        <p:cTn id="21" dur="1" fill="hold">
                                          <p:stCondLst>
                                            <p:cond delay="0"/>
                                          </p:stCondLst>
                                        </p:cTn>
                                        <p:tgtEl>
                                          <p:spTgt spid="3145730"/>
                                        </p:tgtEl>
                                        <p:attrNameLst>
                                          <p:attrName>style.visibility</p:attrName>
                                        </p:attrNameLst>
                                      </p:cBhvr>
                                      <p:to>
                                        <p:strVal val="visible"/>
                                      </p:to>
                                    </p:set>
                                    <p:animEffect transition="in" filter="wipe(up)">
                                      <p:cBhvr>
                                        <p:cTn id="22" dur="500"/>
                                        <p:tgtEl>
                                          <p:spTgt spid="3145730"/>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1048634"/>
                                        </p:tgtEl>
                                        <p:attrNameLst>
                                          <p:attrName>style.visibility</p:attrName>
                                        </p:attrNameLst>
                                      </p:cBhvr>
                                      <p:to>
                                        <p:strVal val="visible"/>
                                      </p:to>
                                    </p:set>
                                    <p:animEffect transition="in" filter="wipe(up)">
                                      <p:cBhvr>
                                        <p:cTn id="25" dur="500"/>
                                        <p:tgtEl>
                                          <p:spTgt spid="1048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31" grpId="0" animBg="1"/>
      <p:bldP spid="1048632" grpId="0" animBg="1"/>
      <p:bldP spid="1048633" grpId="0" animBg="1"/>
      <p:bldP spid="10486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4" name="Content Placeholder 7"/>
          <p:cNvSpPr>
            <a:spLocks noGrp="1"/>
          </p:cNvSpPr>
          <p:nvPr>
            <p:ph sz="quarter" idx="4294967295"/>
          </p:nvPr>
        </p:nvSpPr>
        <p:spPr>
          <a:xfrm>
            <a:off x="381000" y="675620"/>
            <a:ext cx="8763000" cy="5849724"/>
          </a:xfrm>
        </p:spPr>
        <p:txBody>
          <a:bodyPr>
            <a:noAutofit/>
          </a:bodyPr>
          <a:lstStyle/>
          <a:p>
            <a:pPr>
              <a:buNone/>
            </a:pPr>
            <a:r>
              <a:rPr lang="en-US" sz="2800" b="1" dirty="0">
                <a:solidFill>
                  <a:srgbClr val="0070C0"/>
                </a:solidFill>
                <a:latin typeface="Times New Roman" panose="02020603050405020304" pitchFamily="18" charset="0"/>
                <a:cs typeface="Times New Roman" panose="02020603050405020304" pitchFamily="18" charset="0"/>
              </a:rPr>
              <a:t>a.</a:t>
            </a:r>
            <a:r>
              <a:rPr lang="vi-VN" sz="2800" b="1" dirty="0">
                <a:solidFill>
                  <a:srgbClr val="0070C0"/>
                </a:solidFill>
                <a:latin typeface="Times New Roman" panose="02020603050405020304" pitchFamily="18" charset="0"/>
                <a:cs typeface="Times New Roman" panose="02020603050405020304" pitchFamily="18" charset="0"/>
              </a:rPr>
              <a:t>Sự hình thành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chế</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độ</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phong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kiến</a:t>
            </a:r>
            <a:r>
              <a:rPr lang="en-US" sz="2800" b="1" dirty="0">
                <a:solidFill>
                  <a:srgbClr val="0070C0"/>
                </a:solidFill>
                <a:latin typeface="Times New Roman" panose="02020603050405020304" pitchFamily="18" charset="0"/>
                <a:cs typeface="Times New Roman" panose="02020603050405020304" pitchFamily="18" charset="0"/>
              </a:rPr>
              <a:t> ở </a:t>
            </a:r>
            <a:r>
              <a:rPr lang="en-US" sz="2800" b="1" dirty="0" err="1">
                <a:solidFill>
                  <a:srgbClr val="0070C0"/>
                </a:solidFill>
                <a:latin typeface="Times New Roman" panose="02020603050405020304" pitchFamily="18" charset="0"/>
                <a:cs typeface="Times New Roman" panose="02020603050405020304" pitchFamily="18" charset="0"/>
              </a:rPr>
              <a:t>Tây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Âu</a:t>
            </a:r>
            <a:r>
              <a:rPr lang="en-US" sz="2800" b="1" dirty="0">
                <a:solidFill>
                  <a:srgbClr val="0070C0"/>
                </a:solidFill>
                <a:latin typeface="Times New Roman" panose="02020603050405020304" pitchFamily="18" charset="0"/>
                <a:cs typeface="Times New Roman" panose="02020603050405020304" pitchFamily="18" charset="0"/>
              </a:rPr>
              <a:t>.</a:t>
            </a:r>
            <a:endParaRPr lang="vi-VN" sz="2800" b="1" dirty="0">
              <a:solidFill>
                <a:srgbClr val="0070C0"/>
              </a:solidFill>
              <a:latin typeface="Times New Roman" panose="02020603050405020304" pitchFamily="18" charset="0"/>
              <a:cs typeface="Times New Roman" panose="02020603050405020304" pitchFamily="18" charset="0"/>
            </a:endParaRPr>
          </a:p>
          <a:p>
            <a:pPr algn="just">
              <a:buNone/>
            </a:pPr>
            <a:endParaRPr lang="en-US" sz="2800" dirty="0">
              <a:solidFill>
                <a:srgbClr val="0070C0"/>
              </a:solidFill>
              <a:latin typeface="Times New Roman" panose="02020603050405020304" pitchFamily="18" charset="0"/>
              <a:cs typeface="Times New Roman" panose="02020603050405020304" pitchFamily="18" charset="0"/>
            </a:endParaRPr>
          </a:p>
          <a:p>
            <a:pPr>
              <a:buFontTx/>
              <a:buChar char="-"/>
            </a:pPr>
            <a:endParaRPr lang="vi-VN" sz="3200" dirty="0">
              <a:latin typeface="Times New Roman" panose="02020603050405020304" pitchFamily="18" charset="0"/>
              <a:cs typeface="Times New Roman" panose="02020603050405020304" pitchFamily="18" charset="0"/>
            </a:endParaRPr>
          </a:p>
        </p:txBody>
      </p:sp>
      <p:sp>
        <p:nvSpPr>
          <p:cNvPr id="1048706" name="Content Placeholder 2"/>
          <p:cNvSpPr txBox="1"/>
          <p:nvPr/>
        </p:nvSpPr>
        <p:spPr>
          <a:xfrm>
            <a:off x="411480" y="152400"/>
            <a:ext cx="7696200" cy="457200"/>
          </a:xfrm>
          <a:prstGeom prst="rect">
            <a:avLst/>
          </a:prstGeom>
        </p:spPr>
        <p:txBody>
          <a:bodyPr vert="horz">
            <a:no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None/>
            </a:pPr>
            <a:br>
              <a:rPr kumimoji="0" lang="vi-VN" sz="2800" b="1" i="0" u="sng" strike="noStrike" kern="1200" cap="none" spc="0" normalizeH="0" baseline="0" noProof="0" dirty="0">
                <a:ln>
                  <a:noFill/>
                </a:ln>
                <a:effectLst/>
                <a:uLnTx/>
                <a:uFillTx/>
                <a:latin typeface="Times New Roman" pitchFamily="18" charset="0"/>
                <a:cs typeface="Times New Roman" pitchFamily="18" charset="0"/>
              </a:rPr>
            </a:br>
            <a:endParaRPr kumimoji="0" lang="vi-VN" sz="2800" b="1" i="0" u="sng" strike="noStrike" kern="1200" cap="none" spc="0" normalizeH="0" baseline="0" noProof="0" dirty="0">
              <a:ln>
                <a:noFill/>
              </a:ln>
              <a:effectLst/>
              <a:uLnTx/>
              <a:uFillTx/>
              <a:latin typeface="Times New Roman" pitchFamily="18" charset="0"/>
              <a:cs typeface="Times New Roman" pitchFamily="18" charset="0"/>
            </a:endParaRPr>
          </a:p>
        </p:txBody>
      </p:sp>
      <p:sp>
        <p:nvSpPr>
          <p:cNvPr id="7" name="TextBox 3"/>
          <p:cNvSpPr txBox="1"/>
          <p:nvPr/>
        </p:nvSpPr>
        <p:spPr>
          <a:xfrm>
            <a:off x="0" y="152400"/>
            <a:ext cx="9036496" cy="553998"/>
          </a:xfrm>
          <a:prstGeom prst="rect">
            <a:avLst/>
          </a:prstGeom>
          <a:noFill/>
        </p:spPr>
        <p:txBody>
          <a:bodyPr wrap="square" rtlCol="0">
            <a:spAutoFit/>
          </a:bodyPr>
          <a:lstStyle/>
          <a:p>
            <a:pPr marL="514350" indent="-514350"/>
            <a:r>
              <a:rPr lang="en-US" sz="3000" b="1" dirty="0">
                <a:solidFill>
                  <a:srgbClr val="FF0000"/>
                </a:solidFill>
                <a:latin typeface="Times New Roman" pitchFamily="18" charset="0"/>
                <a:cs typeface="Times New Roman" pitchFamily="18" charset="0"/>
              </a:rPr>
              <a:t>1.Sự hình thành các </a:t>
            </a:r>
            <a:r>
              <a:rPr lang="en-US" sz="3000" b="1" dirty="0" err="1">
                <a:solidFill>
                  <a:srgbClr val="FF0000"/>
                </a:solidFill>
                <a:latin typeface="Times New Roman" pitchFamily="18" charset="0"/>
                <a:cs typeface="Times New Roman" pitchFamily="18" charset="0"/>
              </a:rPr>
              <a:t>vương</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quốc</a:t>
            </a:r>
            <a:r>
              <a:rPr lang="en-US" sz="3000" b="1" dirty="0">
                <a:solidFill>
                  <a:srgbClr val="FF0000"/>
                </a:solidFill>
                <a:latin typeface="Times New Roman" pitchFamily="18" charset="0"/>
                <a:cs typeface="Times New Roman" pitchFamily="18" charset="0"/>
              </a:rPr>
              <a:t> phong </a:t>
            </a:r>
            <a:r>
              <a:rPr lang="en-US" sz="3000" b="1" dirty="0" err="1">
                <a:solidFill>
                  <a:srgbClr val="FF0000"/>
                </a:solidFill>
                <a:latin typeface="Times New Roman" pitchFamily="18" charset="0"/>
                <a:cs typeface="Times New Roman" pitchFamily="18" charset="0"/>
              </a:rPr>
              <a:t>kiến</a:t>
            </a:r>
            <a:r>
              <a:rPr lang="en-US" sz="3000" b="1" dirty="0">
                <a:solidFill>
                  <a:srgbClr val="FF0000"/>
                </a:solidFill>
                <a:latin typeface="Times New Roman" pitchFamily="18" charset="0"/>
                <a:cs typeface="Times New Roman" pitchFamily="18" charset="0"/>
              </a:rPr>
              <a:t> ở Tây Âu</a:t>
            </a:r>
          </a:p>
        </p:txBody>
      </p:sp>
    </p:spTree>
    <p:extLst>
      <p:ext uri="{BB962C8B-B14F-4D97-AF65-F5344CB8AC3E}">
        <p14:creationId xmlns:p14="http://schemas.microsoft.com/office/powerpoint/2010/main" val="1446374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75" name="Rectangle 2"/>
          <p:cNvSpPr>
            <a:spLocks noRot="1" noChangeArrowheads="1"/>
          </p:cNvSpPr>
          <p:nvPr/>
        </p:nvSpPr>
        <p:spPr bwMode="auto">
          <a:xfrm>
            <a:off x="0" y="76200"/>
            <a:ext cx="9144000" cy="533400"/>
          </a:xfrm>
          <a:prstGeom prst="rect">
            <a:avLst/>
          </a:prstGeom>
          <a:noFill/>
          <a:ln>
            <a:noFill/>
          </a:ln>
        </p:spPr>
        <p:txBody>
          <a:bodyPr/>
          <a:lstStyle/>
          <a:p>
            <a:pPr marL="533400" indent="-533400" algn="ctr">
              <a:lnSpc>
                <a:spcPct val="90000"/>
              </a:lnSpc>
              <a:spcBef>
                <a:spcPct val="20000"/>
              </a:spcBef>
            </a:pPr>
            <a:r>
              <a:rPr lang="en-US" sz="2400" b="1" dirty="0">
                <a:latin typeface="Times New Roman" panose="02020603050405020304" pitchFamily="18" charset="0"/>
                <a:cs typeface="Times New Roman" panose="02020603050405020304" pitchFamily="18" charset="0"/>
              </a:rPr>
              <a:t>ĐẠI HỌC OXFORD Ở ANH</a:t>
            </a:r>
          </a:p>
        </p:txBody>
      </p:sp>
      <p:pic>
        <p:nvPicPr>
          <p:cNvPr id="2097181" name="Picture 3" descr="oxford"/>
          <p:cNvPicPr>
            <a:picLocks noChangeAspect="1" noChangeArrowheads="1"/>
          </p:cNvPicPr>
          <p:nvPr/>
        </p:nvPicPr>
        <p:blipFill>
          <a:blip r:embed="rId3"/>
          <a:srcRect/>
          <a:stretch>
            <a:fillRect/>
          </a:stretch>
        </p:blipFill>
        <p:spPr bwMode="auto">
          <a:xfrm>
            <a:off x="0" y="594360"/>
            <a:ext cx="4343400" cy="2862263"/>
          </a:xfrm>
          <a:prstGeom prst="rect">
            <a:avLst/>
          </a:prstGeom>
          <a:noFill/>
          <a:ln>
            <a:noFill/>
          </a:ln>
        </p:spPr>
      </p:pic>
      <p:pic>
        <p:nvPicPr>
          <p:cNvPr id="2097182" name="Picture 5" descr="Oxford - đại học cổ kính nhất nước Anh"/>
          <p:cNvPicPr>
            <a:picLocks noChangeAspect="1" noChangeArrowheads="1"/>
          </p:cNvPicPr>
          <p:nvPr/>
        </p:nvPicPr>
        <p:blipFill>
          <a:blip r:embed="rId4"/>
          <a:srcRect/>
          <a:stretch>
            <a:fillRect/>
          </a:stretch>
        </p:blipFill>
        <p:spPr bwMode="auto">
          <a:xfrm>
            <a:off x="4495800" y="561975"/>
            <a:ext cx="4381500" cy="2867025"/>
          </a:xfrm>
          <a:prstGeom prst="rect">
            <a:avLst/>
          </a:prstGeom>
          <a:noFill/>
          <a:ln>
            <a:noFill/>
          </a:ln>
        </p:spPr>
      </p:pic>
      <p:sp>
        <p:nvSpPr>
          <p:cNvPr id="1048776" name="Rectangle 2"/>
          <p:cNvSpPr>
            <a:spLocks noRot="1" noChangeArrowheads="1"/>
          </p:cNvSpPr>
          <p:nvPr/>
        </p:nvSpPr>
        <p:spPr bwMode="auto">
          <a:xfrm>
            <a:off x="152400" y="3505200"/>
            <a:ext cx="9144000" cy="533400"/>
          </a:xfrm>
          <a:prstGeom prst="rect">
            <a:avLst/>
          </a:prstGeom>
          <a:noFill/>
          <a:ln>
            <a:noFill/>
          </a:ln>
        </p:spPr>
        <p:txBody>
          <a:bodyPr/>
          <a:lstStyle/>
          <a:p>
            <a:pPr marL="533400" indent="-533400" algn="ctr">
              <a:lnSpc>
                <a:spcPct val="90000"/>
              </a:lnSpc>
              <a:spcBef>
                <a:spcPct val="20000"/>
              </a:spcBef>
            </a:pPr>
            <a:r>
              <a:rPr lang="en-US" sz="2400" b="1" dirty="0">
                <a:latin typeface="Times New Roman" panose="02020603050405020304" pitchFamily="18" charset="0"/>
                <a:cs typeface="Times New Roman" panose="02020603050405020304" pitchFamily="18" charset="0"/>
              </a:rPr>
              <a:t>ĐẠI HỌC SORBONNE Ở PHÁP</a:t>
            </a:r>
          </a:p>
        </p:txBody>
      </p:sp>
      <p:pic>
        <p:nvPicPr>
          <p:cNvPr id="2097183" name="Picture 4" descr="Tập tin:SorbonneParis041130.JPG">
            <a:hlinkClick r:id="rId5"/>
          </p:cNvPr>
          <p:cNvPicPr>
            <a:picLocks noChangeAspect="1" noChangeArrowheads="1"/>
          </p:cNvPicPr>
          <p:nvPr/>
        </p:nvPicPr>
        <p:blipFill>
          <a:blip r:embed="rId6"/>
          <a:srcRect/>
          <a:stretch>
            <a:fillRect/>
          </a:stretch>
        </p:blipFill>
        <p:spPr bwMode="auto">
          <a:xfrm>
            <a:off x="76200" y="3992880"/>
            <a:ext cx="4267200" cy="2895600"/>
          </a:xfrm>
          <a:prstGeom prst="rect">
            <a:avLst/>
          </a:prstGeom>
          <a:noFill/>
          <a:ln>
            <a:noFill/>
          </a:ln>
        </p:spPr>
      </p:pic>
      <p:pic>
        <p:nvPicPr>
          <p:cNvPr id="2097184" name="Picture 3" descr="Tập tin:Front of the Sorbonne.jpg">
            <a:hlinkClick r:id="rId7"/>
          </p:cNvPr>
          <p:cNvPicPr>
            <a:picLocks noChangeAspect="1" noChangeArrowheads="1"/>
          </p:cNvPicPr>
          <p:nvPr/>
        </p:nvPicPr>
        <p:blipFill>
          <a:blip r:embed="rId8"/>
          <a:srcRect/>
          <a:stretch>
            <a:fillRect/>
          </a:stretch>
        </p:blipFill>
        <p:spPr bwMode="auto">
          <a:xfrm>
            <a:off x="4495800" y="3886200"/>
            <a:ext cx="4419600" cy="2895600"/>
          </a:xfrm>
          <a:prstGeom prst="rect">
            <a:avLst/>
          </a:prstGeom>
          <a:noFill/>
          <a:ln>
            <a:noFill/>
          </a:ln>
        </p:spPr>
      </p:pic>
      <p:sp>
        <p:nvSpPr>
          <p:cNvPr id="1048777" name="Right Arrow 1">
            <a:hlinkClick r:id="rId9" action="ppaction://hlinksldjump"/>
          </p:cNvPr>
          <p:cNvSpPr/>
          <p:nvPr/>
        </p:nvSpPr>
        <p:spPr>
          <a:xfrm>
            <a:off x="8915400" y="6400800"/>
            <a:ext cx="2286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0"/>
          <p:cNvSpPr>
            <a:spLocks noGrp="1" noChangeArrowheads="1"/>
          </p:cNvSpPr>
          <p:nvPr>
            <p:ph type="title"/>
          </p:nvPr>
        </p:nvSpPr>
        <p:spPr>
          <a:xfrm>
            <a:off x="381000" y="685800"/>
            <a:ext cx="8763000" cy="960438"/>
          </a:xfrm>
        </p:spPr>
        <p:txBody>
          <a:bodyPr>
            <a:normAutofit fontScale="90000"/>
          </a:bodyPr>
          <a:lstStyle/>
          <a:p>
            <a:pPr algn="ctr" eaLnBrk="1" hangingPunct="1"/>
            <a:r>
              <a:rPr lang="en-US" altLang="en-US" sz="3200" dirty="0">
                <a:solidFill>
                  <a:srgbClr val="FF0000"/>
                </a:solidFill>
                <a:latin typeface="Times New Roman" panose="02020603050405020304" pitchFamily="18" charset="0"/>
                <a:cs typeface="Times New Roman" pitchFamily="18" charset="0"/>
              </a:rPr>
              <a:t>So </a:t>
            </a:r>
            <a:r>
              <a:rPr lang="en-US" altLang="en-US" sz="3200" dirty="0" err="1">
                <a:solidFill>
                  <a:srgbClr val="FF0000"/>
                </a:solidFill>
                <a:latin typeface="Times New Roman" pitchFamily="18" charset="0"/>
                <a:cs typeface="Times New Roman" pitchFamily="18" charset="0"/>
              </a:rPr>
              <a:t>sánh</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lãnh</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địa</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và</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thành</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thị</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theo</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những</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nội</a:t>
            </a:r>
            <a:r>
              <a:rPr lang="en-US" altLang="en-US" sz="3200" dirty="0">
                <a:solidFill>
                  <a:srgbClr val="FF0000"/>
                </a:solidFill>
                <a:latin typeface="Times New Roman" pitchFamily="18" charset="0"/>
                <a:cs typeface="Times New Roman" pitchFamily="18" charset="0"/>
              </a:rPr>
              <a:t> dung </a:t>
            </a:r>
            <a:r>
              <a:rPr lang="en-US" altLang="en-US" sz="3200" dirty="0" err="1">
                <a:solidFill>
                  <a:srgbClr val="FF0000"/>
                </a:solidFill>
                <a:latin typeface="Times New Roman" pitchFamily="18" charset="0"/>
                <a:cs typeface="Times New Roman" pitchFamily="18" charset="0"/>
              </a:rPr>
              <a:t>sau</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đây</a:t>
            </a:r>
            <a:r>
              <a:rPr lang="en-US" altLang="en-US" sz="3200" dirty="0">
                <a:solidFill>
                  <a:srgbClr val="FF0000"/>
                </a:solidFill>
                <a:latin typeface="Times New Roman" pitchFamily="18" charset="0"/>
                <a:cs typeface="Times New Roman" pitchFamily="18" charset="0"/>
              </a:rPr>
              <a:t>:</a:t>
            </a:r>
          </a:p>
        </p:txBody>
      </p:sp>
      <p:graphicFrame>
        <p:nvGraphicFramePr>
          <p:cNvPr id="98370" name="Group 66"/>
          <p:cNvGraphicFramePr>
            <a:graphicFrameLocks noGrp="1"/>
          </p:cNvGraphicFramePr>
          <p:nvPr>
            <p:ph idx="1"/>
            <p:extLst>
              <p:ext uri="{D42A27DB-BD31-4B8C-83A1-F6EECF244321}">
                <p14:modId xmlns:p14="http://schemas.microsoft.com/office/powerpoint/2010/main" val="37914645"/>
              </p:ext>
            </p:extLst>
          </p:nvPr>
        </p:nvGraphicFramePr>
        <p:xfrm>
          <a:off x="228600" y="1790700"/>
          <a:ext cx="8519864" cy="4878661"/>
        </p:xfrm>
        <a:graphic>
          <a:graphicData uri="http://schemas.openxmlformats.org/drawingml/2006/table">
            <a:tbl>
              <a:tblPr/>
              <a:tblGrid>
                <a:gridCol w="1823120">
                  <a:extLst>
                    <a:ext uri="{9D8B030D-6E8A-4147-A177-3AD203B41FA5}">
                      <a16:colId xmlns:a16="http://schemas.microsoft.com/office/drawing/2014/main" val="20000"/>
                    </a:ext>
                  </a:extLst>
                </a:gridCol>
                <a:gridCol w="3168352">
                  <a:extLst>
                    <a:ext uri="{9D8B030D-6E8A-4147-A177-3AD203B41FA5}">
                      <a16:colId xmlns:a16="http://schemas.microsoft.com/office/drawing/2014/main" val="20001"/>
                    </a:ext>
                  </a:extLst>
                </a:gridCol>
                <a:gridCol w="3528392">
                  <a:extLst>
                    <a:ext uri="{9D8B030D-6E8A-4147-A177-3AD203B41FA5}">
                      <a16:colId xmlns:a16="http://schemas.microsoft.com/office/drawing/2014/main" val="20002"/>
                    </a:ext>
                  </a:extLst>
                </a:gridCol>
              </a:tblGrid>
              <a:tr h="736122">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Nội</a:t>
                      </a:r>
                      <a:r>
                        <a:rPr kumimoji="0" 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dung</a:t>
                      </a:r>
                      <a:endParaRPr kumimoji="0" 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T="45713" marB="4571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Lãnh</a:t>
                      </a:r>
                      <a:r>
                        <a:rPr kumimoji="0" 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địa</a:t>
                      </a:r>
                      <a:endParaRPr kumimoji="0" 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Thành</a:t>
                      </a:r>
                      <a:r>
                        <a:rPr kumimoji="0" 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thị</a:t>
                      </a:r>
                      <a:endParaRPr kumimoji="0" 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T="45713" marB="45713"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4362">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Tổ</a:t>
                      </a:r>
                      <a:r>
                        <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chức</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3" marB="457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defRPr/>
                      </a:pPr>
                      <a:endPar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defRPr/>
                      </a:pPr>
                      <a:endPar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05983">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Cư</a:t>
                      </a:r>
                      <a:r>
                        <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dân</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3" marB="457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defRPr/>
                      </a:pP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defRPr/>
                      </a:pPr>
                      <a:endPar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022194">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Kinh</a:t>
                      </a:r>
                      <a:r>
                        <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tế</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3" marB="457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defRPr/>
                      </a:pP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98359" name="Rectangle 55"/>
          <p:cNvSpPr>
            <a:spLocks noRot="1" noChangeArrowheads="1"/>
          </p:cNvSpPr>
          <p:nvPr/>
        </p:nvSpPr>
        <p:spPr bwMode="auto">
          <a:xfrm>
            <a:off x="0" y="0"/>
            <a:ext cx="9144000" cy="609600"/>
          </a:xfrm>
          <a:prstGeom prst="rect">
            <a:avLst/>
          </a:prstGeom>
          <a:noFill/>
          <a:ln w="9525">
            <a:noFill/>
            <a:miter lim="800000"/>
            <a:headEnd/>
            <a:tailEnd/>
          </a:ln>
          <a:effectLst/>
        </p:spPr>
        <p:txBody>
          <a:bodyPr anchor="ctr"/>
          <a:lstStyle/>
          <a:p>
            <a:pPr algn="ctr" eaLnBrk="1" hangingPunct="1">
              <a:defRPr/>
            </a:pPr>
            <a:r>
              <a:rPr lang="en-US" sz="4000" b="1" dirty="0">
                <a:solidFill>
                  <a:srgbClr val="FF33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BÀI TẬP CỦNG CỐ</a:t>
            </a:r>
          </a:p>
        </p:txBody>
      </p:sp>
    </p:spTree>
    <p:extLst>
      <p:ext uri="{BB962C8B-B14F-4D97-AF65-F5344CB8AC3E}">
        <p14:creationId xmlns:p14="http://schemas.microsoft.com/office/powerpoint/2010/main" val="568301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0"/>
          <p:cNvSpPr>
            <a:spLocks noGrp="1" noChangeArrowheads="1"/>
          </p:cNvSpPr>
          <p:nvPr>
            <p:ph type="title"/>
          </p:nvPr>
        </p:nvSpPr>
        <p:spPr>
          <a:xfrm>
            <a:off x="381000" y="685800"/>
            <a:ext cx="8763000" cy="960438"/>
          </a:xfrm>
        </p:spPr>
        <p:txBody>
          <a:bodyPr>
            <a:normAutofit fontScale="90000"/>
          </a:bodyPr>
          <a:lstStyle/>
          <a:p>
            <a:pPr algn="ctr" eaLnBrk="1" hangingPunct="1"/>
            <a:r>
              <a:rPr lang="en-US" altLang="en-US" sz="3200" dirty="0">
                <a:solidFill>
                  <a:srgbClr val="FF0000"/>
                </a:solidFill>
                <a:latin typeface="Times New Roman" panose="02020603050405020304" pitchFamily="18" charset="0"/>
                <a:cs typeface="Times New Roman" pitchFamily="18" charset="0"/>
              </a:rPr>
              <a:t>So </a:t>
            </a:r>
            <a:r>
              <a:rPr lang="en-US" altLang="en-US" sz="3200" dirty="0" err="1">
                <a:solidFill>
                  <a:srgbClr val="FF0000"/>
                </a:solidFill>
                <a:latin typeface="Times New Roman" pitchFamily="18" charset="0"/>
                <a:cs typeface="Times New Roman" pitchFamily="18" charset="0"/>
              </a:rPr>
              <a:t>sánh</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lãnh</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địa</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và</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thành</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thị</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theo</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những</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nội</a:t>
            </a:r>
            <a:r>
              <a:rPr lang="en-US" altLang="en-US" sz="3200" dirty="0">
                <a:solidFill>
                  <a:srgbClr val="FF0000"/>
                </a:solidFill>
                <a:latin typeface="Times New Roman" pitchFamily="18" charset="0"/>
                <a:cs typeface="Times New Roman" pitchFamily="18" charset="0"/>
              </a:rPr>
              <a:t> dung </a:t>
            </a:r>
            <a:r>
              <a:rPr lang="en-US" altLang="en-US" sz="3200" dirty="0" err="1">
                <a:solidFill>
                  <a:srgbClr val="FF0000"/>
                </a:solidFill>
                <a:latin typeface="Times New Roman" pitchFamily="18" charset="0"/>
                <a:cs typeface="Times New Roman" pitchFamily="18" charset="0"/>
              </a:rPr>
              <a:t>sau</a:t>
            </a:r>
            <a:r>
              <a:rPr lang="en-US" altLang="en-US" sz="3200" dirty="0">
                <a:solidFill>
                  <a:srgbClr val="FF0000"/>
                </a:solidFill>
                <a:latin typeface="Times New Roman" pitchFamily="18" charset="0"/>
                <a:cs typeface="Times New Roman" pitchFamily="18" charset="0"/>
              </a:rPr>
              <a:t> </a:t>
            </a:r>
            <a:r>
              <a:rPr lang="en-US" altLang="en-US" sz="3200" dirty="0" err="1">
                <a:solidFill>
                  <a:srgbClr val="FF0000"/>
                </a:solidFill>
                <a:latin typeface="Times New Roman" pitchFamily="18" charset="0"/>
                <a:cs typeface="Times New Roman" pitchFamily="18" charset="0"/>
              </a:rPr>
              <a:t>đây</a:t>
            </a:r>
            <a:r>
              <a:rPr lang="en-US" altLang="en-US" sz="3200" dirty="0">
                <a:solidFill>
                  <a:srgbClr val="FF0000"/>
                </a:solidFill>
                <a:latin typeface="Times New Roman" pitchFamily="18" charset="0"/>
                <a:cs typeface="Times New Roman" pitchFamily="18" charset="0"/>
              </a:rPr>
              <a:t>:</a:t>
            </a:r>
          </a:p>
        </p:txBody>
      </p:sp>
      <p:graphicFrame>
        <p:nvGraphicFramePr>
          <p:cNvPr id="98370" name="Group 66"/>
          <p:cNvGraphicFramePr>
            <a:graphicFrameLocks noGrp="1"/>
          </p:cNvGraphicFramePr>
          <p:nvPr>
            <p:ph idx="1"/>
            <p:extLst>
              <p:ext uri="{D42A27DB-BD31-4B8C-83A1-F6EECF244321}">
                <p14:modId xmlns:p14="http://schemas.microsoft.com/office/powerpoint/2010/main" val="2012854093"/>
              </p:ext>
            </p:extLst>
          </p:nvPr>
        </p:nvGraphicFramePr>
        <p:xfrm>
          <a:off x="228600" y="1790700"/>
          <a:ext cx="8519864" cy="4878661"/>
        </p:xfrm>
        <a:graphic>
          <a:graphicData uri="http://schemas.openxmlformats.org/drawingml/2006/table">
            <a:tbl>
              <a:tblPr/>
              <a:tblGrid>
                <a:gridCol w="1823120">
                  <a:extLst>
                    <a:ext uri="{9D8B030D-6E8A-4147-A177-3AD203B41FA5}">
                      <a16:colId xmlns:a16="http://schemas.microsoft.com/office/drawing/2014/main" val="20000"/>
                    </a:ext>
                  </a:extLst>
                </a:gridCol>
                <a:gridCol w="3168352">
                  <a:extLst>
                    <a:ext uri="{9D8B030D-6E8A-4147-A177-3AD203B41FA5}">
                      <a16:colId xmlns:a16="http://schemas.microsoft.com/office/drawing/2014/main" val="20001"/>
                    </a:ext>
                  </a:extLst>
                </a:gridCol>
                <a:gridCol w="3528392">
                  <a:extLst>
                    <a:ext uri="{9D8B030D-6E8A-4147-A177-3AD203B41FA5}">
                      <a16:colId xmlns:a16="http://schemas.microsoft.com/office/drawing/2014/main" val="20002"/>
                    </a:ext>
                  </a:extLst>
                </a:gridCol>
              </a:tblGrid>
              <a:tr h="736122">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Nội</a:t>
                      </a:r>
                      <a:r>
                        <a:rPr kumimoji="0" 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dung</a:t>
                      </a:r>
                      <a:endParaRPr kumimoji="0" 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T="45713" marB="4571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Lãnh</a:t>
                      </a:r>
                      <a:r>
                        <a:rPr kumimoji="0" 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địa</a:t>
                      </a:r>
                      <a:endParaRPr kumimoji="0" lang="en-US"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T="45713" marB="4571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Thành</a:t>
                      </a:r>
                      <a:r>
                        <a:rPr kumimoji="0" 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thị</a:t>
                      </a:r>
                      <a:endParaRPr kumimoji="0" lang="en-US" sz="24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txBody>
                  <a:tcPr marT="45713" marB="45713"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14362">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Tổ</a:t>
                      </a:r>
                      <a:r>
                        <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chức</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3" marB="457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defRPr/>
                      </a:pP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Đất</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lãnh</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chúa</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đất</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khẩu</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phần</a:t>
                      </a:r>
                      <a:endPar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defRPr/>
                      </a:pP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Phố</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xá</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bến</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cảng</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lâu</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đài</a:t>
                      </a:r>
                      <a:endPar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05983">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Cư</a:t>
                      </a:r>
                      <a:r>
                        <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dân</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3" marB="457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defRPr/>
                      </a:pP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Lãnh</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chúa</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nông</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nô</a:t>
                      </a:r>
                      <a:endPar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marL="0" marR="0" lvl="0" indent="0" algn="just"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defRPr/>
                      </a:pP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Thợ</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thủ</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công</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thương</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nhân</a:t>
                      </a:r>
                      <a:endPar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022194">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Kinh</a:t>
                      </a:r>
                      <a:r>
                        <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24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tế</a:t>
                      </a:r>
                      <a:endParaRPr kumimoji="0" lang="en-US" sz="2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3" marB="457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defRPr/>
                      </a:pP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Nông</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nghiệp</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đóng</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kín</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tự</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nhiên</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tự</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cấp</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tự</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túc</a:t>
                      </a:r>
                      <a:endPar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defRPr/>
                      </a:pP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Thủ</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công</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nghiệp</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thương</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nghiệp</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kinh</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tế</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hàng</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hóa</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phát</a:t>
                      </a:r>
                      <a:r>
                        <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triển</a:t>
                      </a:r>
                      <a:endParaRPr lang="en-US" sz="2800"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98359" name="Rectangle 55"/>
          <p:cNvSpPr>
            <a:spLocks noRot="1" noChangeArrowheads="1"/>
          </p:cNvSpPr>
          <p:nvPr/>
        </p:nvSpPr>
        <p:spPr bwMode="auto">
          <a:xfrm>
            <a:off x="0" y="0"/>
            <a:ext cx="9144000" cy="609600"/>
          </a:xfrm>
          <a:prstGeom prst="rect">
            <a:avLst/>
          </a:prstGeom>
          <a:noFill/>
          <a:ln w="9525">
            <a:noFill/>
            <a:miter lim="800000"/>
            <a:headEnd/>
            <a:tailEnd/>
          </a:ln>
          <a:effectLst/>
        </p:spPr>
        <p:txBody>
          <a:bodyPr anchor="ctr"/>
          <a:lstStyle/>
          <a:p>
            <a:pPr algn="ctr" eaLnBrk="1" hangingPunct="1">
              <a:defRPr/>
            </a:pPr>
            <a:r>
              <a:rPr lang="en-US" sz="4000" b="1" dirty="0">
                <a:solidFill>
                  <a:srgbClr val="FF33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BÀI TẬP CỦNG CỐ</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8370"/>
                                        </p:tgtEl>
                                        <p:attrNameLst>
                                          <p:attrName>style.visibility</p:attrName>
                                        </p:attrNameLst>
                                      </p:cBhvr>
                                      <p:to>
                                        <p:strVal val="visible"/>
                                      </p:to>
                                    </p:set>
                                    <p:animEffect transition="in" filter="barn(inVertical)">
                                      <p:cBhvr>
                                        <p:cTn id="7" dur="500"/>
                                        <p:tgtEl>
                                          <p:spTgt spid="9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8" name="Oval 4"/>
          <p:cNvSpPr>
            <a:spLocks noChangeArrowheads="1"/>
          </p:cNvSpPr>
          <p:nvPr/>
        </p:nvSpPr>
        <p:spPr bwMode="auto">
          <a:xfrm>
            <a:off x="304800" y="914400"/>
            <a:ext cx="1616075" cy="1050925"/>
          </a:xfrm>
          <a:prstGeom prst="ellipse">
            <a:avLst/>
          </a:prstGeom>
          <a:solidFill>
            <a:srgbClr val="DDDDDD"/>
          </a:solidFill>
          <a:ln w="12700">
            <a:solidFill>
              <a:schemeClr val="tx1"/>
            </a:solidFill>
            <a:miter lim="800000"/>
            <a:headEnd/>
            <a:tailEnd/>
          </a:ln>
        </p:spPr>
        <p:txBody>
          <a:bodyPr wrap="none" anchor="ctr"/>
          <a:lstStyle/>
          <a:p>
            <a:pPr algn="ctr"/>
            <a:r>
              <a:rPr lang="en-US" sz="2000" b="1" dirty="0" err="1">
                <a:solidFill>
                  <a:srgbClr val="000000"/>
                </a:solidFill>
                <a:latin typeface="Times New Roman" panose="02020603050405020304" pitchFamily="18" charset="0"/>
                <a:cs typeface="Times New Roman" panose="02020603050405020304" pitchFamily="18" charset="0"/>
              </a:rPr>
              <a:t>Giec</a:t>
            </a:r>
            <a:r>
              <a:rPr lang="en-US" sz="2000" b="1" dirty="0">
                <a:solidFill>
                  <a:srgbClr val="000000"/>
                </a:solidFill>
                <a:latin typeface="Times New Roman" panose="02020603050405020304" pitchFamily="18" charset="0"/>
                <a:cs typeface="Times New Roman" panose="02020603050405020304" pitchFamily="18" charset="0"/>
              </a:rPr>
              <a:t>-man</a:t>
            </a:r>
          </a:p>
        </p:txBody>
      </p:sp>
      <p:sp>
        <p:nvSpPr>
          <p:cNvPr id="717829" name="Line 5"/>
          <p:cNvSpPr>
            <a:spLocks noChangeShapeType="1"/>
          </p:cNvSpPr>
          <p:nvPr/>
        </p:nvSpPr>
        <p:spPr bwMode="auto">
          <a:xfrm>
            <a:off x="1920875" y="1439863"/>
            <a:ext cx="1770063" cy="0"/>
          </a:xfrm>
          <a:prstGeom prst="line">
            <a:avLst/>
          </a:prstGeom>
          <a:noFill/>
          <a:ln w="9525">
            <a:solidFill>
              <a:schemeClr val="tx1"/>
            </a:solidFill>
            <a:miter lim="800000"/>
            <a:headEnd/>
            <a:tailEnd type="triangle" w="med" len="med"/>
          </a:ln>
        </p:spPr>
        <p:txBody>
          <a:bodyPr wrap="none"/>
          <a:lstStyle/>
          <a:p>
            <a:endParaRPr lang="vi-VN"/>
          </a:p>
        </p:txBody>
      </p:sp>
      <p:sp>
        <p:nvSpPr>
          <p:cNvPr id="717830" name="Oval 6"/>
          <p:cNvSpPr>
            <a:spLocks noChangeArrowheads="1"/>
          </p:cNvSpPr>
          <p:nvPr/>
        </p:nvSpPr>
        <p:spPr bwMode="auto">
          <a:xfrm>
            <a:off x="3690938" y="914400"/>
            <a:ext cx="2252662" cy="1125538"/>
          </a:xfrm>
          <a:prstGeom prst="ellipse">
            <a:avLst/>
          </a:prstGeom>
          <a:solidFill>
            <a:srgbClr val="FFFFFF"/>
          </a:solidFill>
          <a:ln w="9525">
            <a:solidFill>
              <a:srgbClr val="FF0000"/>
            </a:solidFill>
            <a:miter lim="800000"/>
            <a:headEnd/>
            <a:tailEnd/>
          </a:ln>
        </p:spPr>
        <p:txBody>
          <a:bodyPr wrap="none" anchor="ctr"/>
          <a:lstStyle/>
          <a:p>
            <a:pPr algn="ctr"/>
            <a:r>
              <a:rPr lang="en-US" sz="2000" b="1">
                <a:solidFill>
                  <a:srgbClr val="000000"/>
                </a:solidFill>
                <a:latin typeface="Times New Roman" panose="02020603050405020304" pitchFamily="18" charset="0"/>
                <a:cs typeface="Times New Roman" panose="02020603050405020304" pitchFamily="18" charset="0"/>
              </a:rPr>
              <a:t>Phong kiến </a:t>
            </a:r>
          </a:p>
          <a:p>
            <a:pPr algn="ctr"/>
            <a:r>
              <a:rPr lang="en-US" sz="2000" b="1">
                <a:solidFill>
                  <a:srgbClr val="000000"/>
                </a:solidFill>
                <a:latin typeface="Times New Roman" panose="02020603050405020304" pitchFamily="18" charset="0"/>
                <a:cs typeface="Times New Roman" panose="02020603050405020304" pitchFamily="18" charset="0"/>
              </a:rPr>
              <a:t>phân quyền</a:t>
            </a:r>
          </a:p>
        </p:txBody>
      </p:sp>
      <p:sp>
        <p:nvSpPr>
          <p:cNvPr id="717831" name="Line 7"/>
          <p:cNvSpPr>
            <a:spLocks noChangeShapeType="1"/>
          </p:cNvSpPr>
          <p:nvPr/>
        </p:nvSpPr>
        <p:spPr bwMode="auto">
          <a:xfrm flipH="1">
            <a:off x="3074988" y="2039938"/>
            <a:ext cx="1462087" cy="1274762"/>
          </a:xfrm>
          <a:prstGeom prst="line">
            <a:avLst/>
          </a:prstGeom>
          <a:noFill/>
          <a:ln w="9525">
            <a:solidFill>
              <a:schemeClr val="tx1"/>
            </a:solidFill>
            <a:miter lim="800000"/>
            <a:headEnd/>
            <a:tailEnd type="triangle" w="med" len="med"/>
          </a:ln>
        </p:spPr>
        <p:txBody>
          <a:bodyPr wrap="none"/>
          <a:lstStyle/>
          <a:p>
            <a:endParaRPr lang="vi-VN"/>
          </a:p>
        </p:txBody>
      </p:sp>
      <p:sp>
        <p:nvSpPr>
          <p:cNvPr id="717832" name="Line 8"/>
          <p:cNvSpPr>
            <a:spLocks noChangeShapeType="1"/>
          </p:cNvSpPr>
          <p:nvPr/>
        </p:nvSpPr>
        <p:spPr bwMode="auto">
          <a:xfrm>
            <a:off x="4537075" y="2039938"/>
            <a:ext cx="1308100" cy="1274762"/>
          </a:xfrm>
          <a:prstGeom prst="line">
            <a:avLst/>
          </a:prstGeom>
          <a:noFill/>
          <a:ln w="9525">
            <a:solidFill>
              <a:schemeClr val="tx1"/>
            </a:solidFill>
            <a:miter lim="800000"/>
            <a:headEnd/>
            <a:tailEnd type="triangle" w="med" len="med"/>
          </a:ln>
        </p:spPr>
        <p:txBody>
          <a:bodyPr wrap="none"/>
          <a:lstStyle/>
          <a:p>
            <a:endParaRPr lang="vi-VN"/>
          </a:p>
        </p:txBody>
      </p:sp>
      <p:sp>
        <p:nvSpPr>
          <p:cNvPr id="717833" name="Rectangle 9"/>
          <p:cNvSpPr>
            <a:spLocks noChangeArrowheads="1"/>
          </p:cNvSpPr>
          <p:nvPr/>
        </p:nvSpPr>
        <p:spPr bwMode="auto">
          <a:xfrm>
            <a:off x="1920875" y="3314700"/>
            <a:ext cx="1770063" cy="676275"/>
          </a:xfrm>
          <a:prstGeom prst="rect">
            <a:avLst/>
          </a:prstGeom>
          <a:solidFill>
            <a:srgbClr val="FFFFFF"/>
          </a:solidFill>
          <a:ln w="12700">
            <a:solidFill>
              <a:srgbClr val="FF0000"/>
            </a:solidFill>
            <a:miter lim="800000"/>
            <a:headEnd/>
            <a:tailEnd/>
          </a:ln>
        </p:spPr>
        <p:txBody>
          <a:bodyPr wrap="none" anchor="ctr"/>
          <a:lstStyle/>
          <a:p>
            <a:pPr algn="ctr"/>
            <a:r>
              <a:rPr lang="en-US" sz="2000" b="1">
                <a:solidFill>
                  <a:srgbClr val="000000"/>
                </a:solidFill>
                <a:latin typeface="Times New Roman" panose="02020603050405020304" pitchFamily="18" charset="0"/>
                <a:cs typeface="Times New Roman" panose="02020603050405020304" pitchFamily="18" charset="0"/>
              </a:rPr>
              <a:t>Lãnh chúa</a:t>
            </a:r>
          </a:p>
        </p:txBody>
      </p:sp>
      <p:sp>
        <p:nvSpPr>
          <p:cNvPr id="717834" name="Rectangle 10"/>
          <p:cNvSpPr>
            <a:spLocks noChangeArrowheads="1"/>
          </p:cNvSpPr>
          <p:nvPr/>
        </p:nvSpPr>
        <p:spPr bwMode="auto">
          <a:xfrm>
            <a:off x="5229225" y="3314700"/>
            <a:ext cx="1692275" cy="676275"/>
          </a:xfrm>
          <a:prstGeom prst="rect">
            <a:avLst/>
          </a:prstGeom>
          <a:solidFill>
            <a:srgbClr val="FFFFFF"/>
          </a:solidFill>
          <a:ln w="12700">
            <a:solidFill>
              <a:srgbClr val="FF0000"/>
            </a:solidFill>
            <a:miter lim="800000"/>
            <a:headEnd/>
            <a:tailEnd/>
          </a:ln>
        </p:spPr>
        <p:txBody>
          <a:bodyPr wrap="none" anchor="ctr"/>
          <a:lstStyle/>
          <a:p>
            <a:pPr algn="ctr"/>
            <a:r>
              <a:rPr lang="en-US" sz="2000" b="1">
                <a:solidFill>
                  <a:srgbClr val="000000"/>
                </a:solidFill>
                <a:latin typeface="Times New Roman" panose="02020603050405020304" pitchFamily="18" charset="0"/>
                <a:cs typeface="Times New Roman" panose="02020603050405020304" pitchFamily="18" charset="0"/>
              </a:rPr>
              <a:t>Nông nô</a:t>
            </a:r>
          </a:p>
        </p:txBody>
      </p:sp>
      <p:sp>
        <p:nvSpPr>
          <p:cNvPr id="717835" name="Line 11"/>
          <p:cNvSpPr>
            <a:spLocks noChangeShapeType="1"/>
          </p:cNvSpPr>
          <p:nvPr/>
        </p:nvSpPr>
        <p:spPr bwMode="auto">
          <a:xfrm>
            <a:off x="3690938" y="3690938"/>
            <a:ext cx="1538287" cy="0"/>
          </a:xfrm>
          <a:prstGeom prst="line">
            <a:avLst/>
          </a:prstGeom>
          <a:noFill/>
          <a:ln w="9525">
            <a:solidFill>
              <a:schemeClr val="tx1"/>
            </a:solidFill>
            <a:miter lim="800000"/>
            <a:headEnd/>
            <a:tailEnd/>
          </a:ln>
        </p:spPr>
        <p:txBody>
          <a:bodyPr wrap="none"/>
          <a:lstStyle/>
          <a:p>
            <a:endParaRPr lang="vi-VN"/>
          </a:p>
        </p:txBody>
      </p:sp>
      <p:sp>
        <p:nvSpPr>
          <p:cNvPr id="717837" name="Line 13"/>
          <p:cNvSpPr>
            <a:spLocks noChangeShapeType="1"/>
          </p:cNvSpPr>
          <p:nvPr/>
        </p:nvSpPr>
        <p:spPr bwMode="auto">
          <a:xfrm>
            <a:off x="4459288" y="3690938"/>
            <a:ext cx="0" cy="1274762"/>
          </a:xfrm>
          <a:prstGeom prst="line">
            <a:avLst/>
          </a:prstGeom>
          <a:noFill/>
          <a:ln w="9525">
            <a:solidFill>
              <a:schemeClr val="tx1"/>
            </a:solidFill>
            <a:miter lim="800000"/>
            <a:headEnd/>
            <a:tailEnd type="triangle" w="med" len="med"/>
          </a:ln>
        </p:spPr>
        <p:txBody>
          <a:bodyPr wrap="none"/>
          <a:lstStyle/>
          <a:p>
            <a:endParaRPr lang="vi-VN"/>
          </a:p>
        </p:txBody>
      </p:sp>
      <p:sp>
        <p:nvSpPr>
          <p:cNvPr id="717838" name="Rectangle 14"/>
          <p:cNvSpPr>
            <a:spLocks noChangeArrowheads="1"/>
          </p:cNvSpPr>
          <p:nvPr/>
        </p:nvSpPr>
        <p:spPr bwMode="auto">
          <a:xfrm>
            <a:off x="3613150" y="4965700"/>
            <a:ext cx="1616075" cy="674688"/>
          </a:xfrm>
          <a:prstGeom prst="rect">
            <a:avLst/>
          </a:prstGeom>
          <a:solidFill>
            <a:srgbClr val="FFFFFF"/>
          </a:solidFill>
          <a:ln w="12700">
            <a:solidFill>
              <a:srgbClr val="FF0000"/>
            </a:solidFill>
            <a:miter lim="800000"/>
            <a:headEnd/>
            <a:tailEnd/>
          </a:ln>
        </p:spPr>
        <p:txBody>
          <a:bodyPr wrap="none" anchor="ctr"/>
          <a:lstStyle/>
          <a:p>
            <a:pPr algn="ctr"/>
            <a:r>
              <a:rPr lang="en-US" sz="2000" b="1">
                <a:solidFill>
                  <a:srgbClr val="000000"/>
                </a:solidFill>
                <a:latin typeface="Times New Roman" panose="02020603050405020304" pitchFamily="18" charset="0"/>
                <a:cs typeface="Times New Roman" panose="02020603050405020304" pitchFamily="18" charset="0"/>
              </a:rPr>
              <a:t>Lãnh địa</a:t>
            </a:r>
          </a:p>
        </p:txBody>
      </p:sp>
      <p:sp>
        <p:nvSpPr>
          <p:cNvPr id="717839" name="Line 15"/>
          <p:cNvSpPr>
            <a:spLocks noChangeShapeType="1"/>
          </p:cNvSpPr>
          <p:nvPr/>
        </p:nvSpPr>
        <p:spPr bwMode="auto">
          <a:xfrm>
            <a:off x="5229225" y="5265738"/>
            <a:ext cx="1462088" cy="0"/>
          </a:xfrm>
          <a:prstGeom prst="line">
            <a:avLst/>
          </a:prstGeom>
          <a:noFill/>
          <a:ln w="9525">
            <a:solidFill>
              <a:schemeClr val="tx1"/>
            </a:solidFill>
            <a:miter lim="800000"/>
            <a:headEnd/>
            <a:tailEnd type="triangle" w="med" len="med"/>
          </a:ln>
        </p:spPr>
        <p:txBody>
          <a:bodyPr wrap="none"/>
          <a:lstStyle/>
          <a:p>
            <a:endParaRPr lang="vi-VN"/>
          </a:p>
        </p:txBody>
      </p:sp>
      <p:sp>
        <p:nvSpPr>
          <p:cNvPr id="717840" name="AutoShape 16"/>
          <p:cNvSpPr>
            <a:spLocks noChangeArrowheads="1"/>
          </p:cNvSpPr>
          <p:nvPr/>
        </p:nvSpPr>
        <p:spPr bwMode="auto">
          <a:xfrm>
            <a:off x="6705600" y="4800600"/>
            <a:ext cx="1995488" cy="974725"/>
          </a:xfrm>
          <a:prstGeom prst="roundRect">
            <a:avLst>
              <a:gd name="adj" fmla="val 16667"/>
            </a:avLst>
          </a:prstGeom>
          <a:solidFill>
            <a:srgbClr val="FFFFFF"/>
          </a:solidFill>
          <a:ln w="12700">
            <a:solidFill>
              <a:srgbClr val="FF0000"/>
            </a:solidFill>
            <a:miter lim="800000"/>
            <a:headEnd/>
            <a:tailEnd/>
          </a:ln>
        </p:spPr>
        <p:txBody>
          <a:bodyPr wrap="none" anchor="ctr"/>
          <a:lstStyle/>
          <a:p>
            <a:pPr algn="ctr"/>
            <a:r>
              <a:rPr lang="en-US" sz="2000" b="1" u="sng">
                <a:solidFill>
                  <a:srgbClr val="000000"/>
                </a:solidFill>
                <a:latin typeface="Times New Roman" panose="02020603050405020304" pitchFamily="18" charset="0"/>
                <a:cs typeface="Times New Roman" panose="02020603050405020304" pitchFamily="18" charset="0"/>
              </a:rPr>
              <a:t>Thành thị</a:t>
            </a:r>
          </a:p>
          <a:p>
            <a:pPr algn="ctr"/>
            <a:r>
              <a:rPr lang="en-US" sz="2000" b="1" u="sng">
                <a:solidFill>
                  <a:srgbClr val="000000"/>
                </a:solidFill>
                <a:latin typeface="Times New Roman" panose="02020603050405020304" pitchFamily="18" charset="0"/>
                <a:cs typeface="Times New Roman" panose="02020603050405020304" pitchFamily="18" charset="0"/>
              </a:rPr>
              <a:t>trung đại</a:t>
            </a:r>
          </a:p>
        </p:txBody>
      </p:sp>
      <p:sp>
        <p:nvSpPr>
          <p:cNvPr id="717841" name="Text Box 17"/>
          <p:cNvSpPr txBox="1">
            <a:spLocks noChangeArrowheads="1"/>
          </p:cNvSpPr>
          <p:nvPr/>
        </p:nvSpPr>
        <p:spPr bwMode="auto">
          <a:xfrm>
            <a:off x="1997075" y="1065213"/>
            <a:ext cx="1385888" cy="461665"/>
          </a:xfrm>
          <a:prstGeom prst="rect">
            <a:avLst/>
          </a:prstGeom>
          <a:noFill/>
          <a:ln w="9525">
            <a:noFill/>
            <a:miter lim="800000"/>
            <a:headEnd/>
            <a:tailEnd/>
          </a:ln>
        </p:spPr>
        <p:txBody>
          <a:bodyPr>
            <a:spAutoFit/>
          </a:bodyPr>
          <a:lstStyle/>
          <a:p>
            <a:pPr algn="ctr">
              <a:spcBef>
                <a:spcPct val="50000"/>
              </a:spcBef>
            </a:pPr>
            <a:r>
              <a:rPr lang="en-US" sz="2400" b="1">
                <a:solidFill>
                  <a:srgbClr val="000000"/>
                </a:solidFill>
                <a:latin typeface="Times New Roman" panose="02020603050405020304" pitchFamily="18" charset="0"/>
                <a:cs typeface="Times New Roman" panose="02020603050405020304" pitchFamily="18" charset="0"/>
              </a:rPr>
              <a:t>H. thành</a:t>
            </a:r>
          </a:p>
        </p:txBody>
      </p:sp>
      <p:sp>
        <p:nvSpPr>
          <p:cNvPr id="717842" name="Text Box 18"/>
          <p:cNvSpPr txBox="1">
            <a:spLocks noChangeArrowheads="1"/>
          </p:cNvSpPr>
          <p:nvPr/>
        </p:nvSpPr>
        <p:spPr bwMode="auto">
          <a:xfrm>
            <a:off x="5257800" y="4876800"/>
            <a:ext cx="1385888" cy="461665"/>
          </a:xfrm>
          <a:prstGeom prst="rect">
            <a:avLst/>
          </a:prstGeom>
          <a:noFill/>
          <a:ln w="9525">
            <a:noFill/>
            <a:miter lim="800000"/>
            <a:headEnd/>
            <a:tailEnd/>
          </a:ln>
        </p:spPr>
        <p:txBody>
          <a:bodyPr>
            <a:spAutoFit/>
          </a:bodyPr>
          <a:lstStyle/>
          <a:p>
            <a:pPr algn="ctr">
              <a:spcBef>
                <a:spcPct val="50000"/>
              </a:spcBef>
            </a:pPr>
            <a:r>
              <a:rPr lang="en-US" sz="2400" b="1">
                <a:solidFill>
                  <a:srgbClr val="000000"/>
                </a:solidFill>
                <a:latin typeface="Times New Roman" panose="02020603050405020304" pitchFamily="18" charset="0"/>
                <a:cs typeface="Times New Roman" panose="02020603050405020304" pitchFamily="18" charset="0"/>
              </a:rPr>
              <a:t>KT HH</a:t>
            </a:r>
          </a:p>
        </p:txBody>
      </p:sp>
      <p:sp>
        <p:nvSpPr>
          <p:cNvPr id="717843" name="Text Box 19"/>
          <p:cNvSpPr txBox="1">
            <a:spLocks noChangeArrowheads="1"/>
          </p:cNvSpPr>
          <p:nvPr/>
        </p:nvSpPr>
        <p:spPr bwMode="auto">
          <a:xfrm>
            <a:off x="3733800" y="3276600"/>
            <a:ext cx="1385888" cy="830997"/>
          </a:xfrm>
          <a:prstGeom prst="rect">
            <a:avLst/>
          </a:prstGeom>
          <a:noFill/>
          <a:ln w="9525">
            <a:noFill/>
            <a:miter lim="800000"/>
            <a:headEnd/>
            <a:tailEnd/>
          </a:ln>
        </p:spPr>
        <p:txBody>
          <a:bodyPr>
            <a:spAutoFit/>
          </a:bodyPr>
          <a:lstStyle/>
          <a:p>
            <a:pPr algn="ctr">
              <a:spcBef>
                <a:spcPct val="50000"/>
              </a:spcBef>
            </a:pPr>
            <a:r>
              <a:rPr lang="en-US" sz="2400" b="1">
                <a:solidFill>
                  <a:srgbClr val="000000"/>
                </a:solidFill>
                <a:latin typeface="Times New Roman" panose="02020603050405020304" pitchFamily="18" charset="0"/>
                <a:cs typeface="Times New Roman" panose="02020603050405020304" pitchFamily="18" charset="0"/>
              </a:rPr>
              <a:t>QHSX PK</a:t>
            </a:r>
          </a:p>
        </p:txBody>
      </p:sp>
      <p:pic>
        <p:nvPicPr>
          <p:cNvPr id="47121" name="Picture 21" descr="Khung hinh hoa PPT 7"/>
          <p:cNvPicPr>
            <a:picLocks noChangeAspect="1" noChangeArrowheads="1"/>
          </p:cNvPicPr>
          <p:nvPr/>
        </p:nvPicPr>
        <p:blipFill>
          <a:blip r:embed="rId2">
            <a:clrChange>
              <a:clrFrom>
                <a:srgbClr val="FFFFFF"/>
              </a:clrFrom>
              <a:clrTo>
                <a:srgbClr val="FFFFFF">
                  <a:alpha val="0"/>
                </a:srgbClr>
              </a:clrTo>
            </a:clrChange>
          </a:blip>
          <a:srcRect t="47816" r="51711"/>
          <a:stretch>
            <a:fillRect/>
          </a:stretch>
        </p:blipFill>
        <p:spPr bwMode="auto">
          <a:xfrm>
            <a:off x="0" y="5005388"/>
            <a:ext cx="2286000" cy="1852612"/>
          </a:xfrm>
          <a:prstGeom prst="rect">
            <a:avLst/>
          </a:prstGeom>
          <a:noFill/>
          <a:ln w="9525">
            <a:noFill/>
            <a:miter lim="800000"/>
            <a:headEnd/>
            <a:tailEnd/>
          </a:ln>
        </p:spPr>
      </p:pic>
      <p:pic>
        <p:nvPicPr>
          <p:cNvPr id="47122" name="Picture 22" descr="Khung hinh hoa PPT 7"/>
          <p:cNvPicPr>
            <a:picLocks noChangeAspect="1" noChangeArrowheads="1"/>
          </p:cNvPicPr>
          <p:nvPr/>
        </p:nvPicPr>
        <p:blipFill>
          <a:blip r:embed="rId3">
            <a:clrChange>
              <a:clrFrom>
                <a:srgbClr val="FFFFFF"/>
              </a:clrFrom>
              <a:clrTo>
                <a:srgbClr val="FFFFFF">
                  <a:alpha val="0"/>
                </a:srgbClr>
              </a:clrTo>
            </a:clrChange>
          </a:blip>
          <a:srcRect l="51711" b="47816"/>
          <a:stretch>
            <a:fillRect/>
          </a:stretch>
        </p:blipFill>
        <p:spPr bwMode="auto">
          <a:xfrm>
            <a:off x="6172200" y="0"/>
            <a:ext cx="2971800" cy="2408238"/>
          </a:xfrm>
          <a:prstGeom prst="rect">
            <a:avLst/>
          </a:prstGeom>
          <a:noFill/>
          <a:ln w="9525">
            <a:noFill/>
            <a:miter lim="800000"/>
            <a:headEnd/>
            <a:tailEnd/>
          </a:ln>
        </p:spPr>
      </p:pic>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17828"/>
                                        </p:tgtEl>
                                        <p:attrNameLst>
                                          <p:attrName>style.visibility</p:attrName>
                                        </p:attrNameLst>
                                      </p:cBhvr>
                                      <p:to>
                                        <p:strVal val="visible"/>
                                      </p:to>
                                    </p:set>
                                    <p:anim calcmode="lin" valueType="num">
                                      <p:cBhvr>
                                        <p:cTn id="7" dur="500" fill="hold"/>
                                        <p:tgtEl>
                                          <p:spTgt spid="717828"/>
                                        </p:tgtEl>
                                        <p:attrNameLst>
                                          <p:attrName>ppt_w</p:attrName>
                                        </p:attrNameLst>
                                      </p:cBhvr>
                                      <p:tavLst>
                                        <p:tav tm="0">
                                          <p:val>
                                            <p:fltVal val="0"/>
                                          </p:val>
                                        </p:tav>
                                        <p:tav tm="100000">
                                          <p:val>
                                            <p:strVal val="#ppt_w"/>
                                          </p:val>
                                        </p:tav>
                                      </p:tavLst>
                                    </p:anim>
                                    <p:anim calcmode="lin" valueType="num">
                                      <p:cBhvr>
                                        <p:cTn id="8" dur="500" fill="hold"/>
                                        <p:tgtEl>
                                          <p:spTgt spid="717828"/>
                                        </p:tgtEl>
                                        <p:attrNameLst>
                                          <p:attrName>ppt_h</p:attrName>
                                        </p:attrNameLst>
                                      </p:cBhvr>
                                      <p:tavLst>
                                        <p:tav tm="0">
                                          <p:val>
                                            <p:fltVal val="0"/>
                                          </p:val>
                                        </p:tav>
                                        <p:tav tm="100000">
                                          <p:val>
                                            <p:strVal val="#ppt_h"/>
                                          </p:val>
                                        </p:tav>
                                      </p:tavLst>
                                    </p:anim>
                                    <p:animEffect transition="in" filter="fade">
                                      <p:cBhvr>
                                        <p:cTn id="9" dur="500"/>
                                        <p:tgtEl>
                                          <p:spTgt spid="717828"/>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717829"/>
                                        </p:tgtEl>
                                        <p:attrNameLst>
                                          <p:attrName>style.visibility</p:attrName>
                                        </p:attrNameLst>
                                      </p:cBhvr>
                                      <p:to>
                                        <p:strVal val="visible"/>
                                      </p:to>
                                    </p:set>
                                    <p:animEffect transition="in" filter="dissolve">
                                      <p:cBhvr>
                                        <p:cTn id="14" dur="500"/>
                                        <p:tgtEl>
                                          <p:spTgt spid="717829"/>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717841"/>
                                        </p:tgtEl>
                                        <p:attrNameLst>
                                          <p:attrName>style.visibility</p:attrName>
                                        </p:attrNameLst>
                                      </p:cBhvr>
                                      <p:to>
                                        <p:strVal val="visible"/>
                                      </p:to>
                                    </p:set>
                                    <p:animEffect transition="in" filter="fade">
                                      <p:cBhvr>
                                        <p:cTn id="18" dur="500"/>
                                        <p:tgtEl>
                                          <p:spTgt spid="71784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grpId="0" nodeType="clickEffect">
                                  <p:stCondLst>
                                    <p:cond delay="0"/>
                                  </p:stCondLst>
                                  <p:childTnLst>
                                    <p:set>
                                      <p:cBhvr>
                                        <p:cTn id="22" dur="1" fill="hold">
                                          <p:stCondLst>
                                            <p:cond delay="0"/>
                                          </p:stCondLst>
                                        </p:cTn>
                                        <p:tgtEl>
                                          <p:spTgt spid="717830"/>
                                        </p:tgtEl>
                                        <p:attrNameLst>
                                          <p:attrName>style.visibility</p:attrName>
                                        </p:attrNameLst>
                                      </p:cBhvr>
                                      <p:to>
                                        <p:strVal val="visible"/>
                                      </p:to>
                                    </p:set>
                                    <p:anim calcmode="lin" valueType="num">
                                      <p:cBhvr>
                                        <p:cTn id="23" dur="500" fill="hold"/>
                                        <p:tgtEl>
                                          <p:spTgt spid="717830"/>
                                        </p:tgtEl>
                                        <p:attrNameLst>
                                          <p:attrName>ppt_w</p:attrName>
                                        </p:attrNameLst>
                                      </p:cBhvr>
                                      <p:tavLst>
                                        <p:tav tm="0">
                                          <p:val>
                                            <p:fltVal val="0"/>
                                          </p:val>
                                        </p:tav>
                                        <p:tav tm="100000">
                                          <p:val>
                                            <p:strVal val="#ppt_w"/>
                                          </p:val>
                                        </p:tav>
                                      </p:tavLst>
                                    </p:anim>
                                    <p:anim calcmode="lin" valueType="num">
                                      <p:cBhvr>
                                        <p:cTn id="24" dur="500" fill="hold"/>
                                        <p:tgtEl>
                                          <p:spTgt spid="717830"/>
                                        </p:tgtEl>
                                        <p:attrNameLst>
                                          <p:attrName>ppt_h</p:attrName>
                                        </p:attrNameLst>
                                      </p:cBhvr>
                                      <p:tavLst>
                                        <p:tav tm="0">
                                          <p:val>
                                            <p:fltVal val="0"/>
                                          </p:val>
                                        </p:tav>
                                        <p:tav tm="100000">
                                          <p:val>
                                            <p:strVal val="#ppt_h"/>
                                          </p:val>
                                        </p:tav>
                                      </p:tavLst>
                                    </p:anim>
                                    <p:animEffect transition="in" filter="fade">
                                      <p:cBhvr>
                                        <p:cTn id="25" dur="500"/>
                                        <p:tgtEl>
                                          <p:spTgt spid="717830"/>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717831"/>
                                        </p:tgtEl>
                                        <p:attrNameLst>
                                          <p:attrName>style.visibility</p:attrName>
                                        </p:attrNameLst>
                                      </p:cBhvr>
                                      <p:to>
                                        <p:strVal val="visible"/>
                                      </p:to>
                                    </p:set>
                                    <p:animEffect transition="in" filter="strips(downLeft)">
                                      <p:cBhvr>
                                        <p:cTn id="30" dur="500"/>
                                        <p:tgtEl>
                                          <p:spTgt spid="717831"/>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717832"/>
                                        </p:tgtEl>
                                        <p:attrNameLst>
                                          <p:attrName>style.visibility</p:attrName>
                                        </p:attrNameLst>
                                      </p:cBhvr>
                                      <p:to>
                                        <p:strVal val="visible"/>
                                      </p:to>
                                    </p:set>
                                    <p:animEffect transition="in" filter="strips(downLeft)">
                                      <p:cBhvr>
                                        <p:cTn id="35" dur="500"/>
                                        <p:tgtEl>
                                          <p:spTgt spid="71783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717833"/>
                                        </p:tgtEl>
                                        <p:attrNameLst>
                                          <p:attrName>style.visibility</p:attrName>
                                        </p:attrNameLst>
                                      </p:cBhvr>
                                      <p:to>
                                        <p:strVal val="visible"/>
                                      </p:to>
                                    </p:set>
                                    <p:anim calcmode="lin" valueType="num">
                                      <p:cBhvr>
                                        <p:cTn id="40" dur="500" fill="hold"/>
                                        <p:tgtEl>
                                          <p:spTgt spid="717833"/>
                                        </p:tgtEl>
                                        <p:attrNameLst>
                                          <p:attrName>ppt_w</p:attrName>
                                        </p:attrNameLst>
                                      </p:cBhvr>
                                      <p:tavLst>
                                        <p:tav tm="0">
                                          <p:val>
                                            <p:fltVal val="0"/>
                                          </p:val>
                                        </p:tav>
                                        <p:tav tm="100000">
                                          <p:val>
                                            <p:strVal val="#ppt_w"/>
                                          </p:val>
                                        </p:tav>
                                      </p:tavLst>
                                    </p:anim>
                                    <p:anim calcmode="lin" valueType="num">
                                      <p:cBhvr>
                                        <p:cTn id="41" dur="500" fill="hold"/>
                                        <p:tgtEl>
                                          <p:spTgt spid="717833"/>
                                        </p:tgtEl>
                                        <p:attrNameLst>
                                          <p:attrName>ppt_h</p:attrName>
                                        </p:attrNameLst>
                                      </p:cBhvr>
                                      <p:tavLst>
                                        <p:tav tm="0">
                                          <p:val>
                                            <p:fltVal val="0"/>
                                          </p:val>
                                        </p:tav>
                                        <p:tav tm="100000">
                                          <p:val>
                                            <p:strVal val="#ppt_h"/>
                                          </p:val>
                                        </p:tav>
                                      </p:tavLst>
                                    </p:anim>
                                    <p:animEffect transition="in" filter="fade">
                                      <p:cBhvr>
                                        <p:cTn id="42" dur="500"/>
                                        <p:tgtEl>
                                          <p:spTgt spid="717833"/>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717834"/>
                                        </p:tgtEl>
                                        <p:attrNameLst>
                                          <p:attrName>style.visibility</p:attrName>
                                        </p:attrNameLst>
                                      </p:cBhvr>
                                      <p:to>
                                        <p:strVal val="visible"/>
                                      </p:to>
                                    </p:set>
                                    <p:anim calcmode="lin" valueType="num">
                                      <p:cBhvr>
                                        <p:cTn id="47" dur="500" fill="hold"/>
                                        <p:tgtEl>
                                          <p:spTgt spid="717834"/>
                                        </p:tgtEl>
                                        <p:attrNameLst>
                                          <p:attrName>ppt_w</p:attrName>
                                        </p:attrNameLst>
                                      </p:cBhvr>
                                      <p:tavLst>
                                        <p:tav tm="0">
                                          <p:val>
                                            <p:fltVal val="0"/>
                                          </p:val>
                                        </p:tav>
                                        <p:tav tm="100000">
                                          <p:val>
                                            <p:strVal val="#ppt_w"/>
                                          </p:val>
                                        </p:tav>
                                      </p:tavLst>
                                    </p:anim>
                                    <p:anim calcmode="lin" valueType="num">
                                      <p:cBhvr>
                                        <p:cTn id="48" dur="500" fill="hold"/>
                                        <p:tgtEl>
                                          <p:spTgt spid="717834"/>
                                        </p:tgtEl>
                                        <p:attrNameLst>
                                          <p:attrName>ppt_h</p:attrName>
                                        </p:attrNameLst>
                                      </p:cBhvr>
                                      <p:tavLst>
                                        <p:tav tm="0">
                                          <p:val>
                                            <p:fltVal val="0"/>
                                          </p:val>
                                        </p:tav>
                                        <p:tav tm="100000">
                                          <p:val>
                                            <p:strVal val="#ppt_h"/>
                                          </p:val>
                                        </p:tav>
                                      </p:tavLst>
                                    </p:anim>
                                    <p:animEffect transition="in" filter="fade">
                                      <p:cBhvr>
                                        <p:cTn id="49" dur="500"/>
                                        <p:tgtEl>
                                          <p:spTgt spid="717834"/>
                                        </p:tgtEl>
                                      </p:cBhvr>
                                    </p:animEffect>
                                  </p:childTnLst>
                                </p:cTn>
                              </p:par>
                            </p:childTnLst>
                          </p:cTn>
                        </p:par>
                      </p:childTnLst>
                    </p:cTn>
                  </p:par>
                  <p:par>
                    <p:cTn id="50" fill="hold">
                      <p:stCondLst>
                        <p:cond delay="indefinite"/>
                      </p:stCondLst>
                      <p:childTnLst>
                        <p:par>
                          <p:cTn id="51" fill="hold">
                            <p:stCondLst>
                              <p:cond delay="0"/>
                            </p:stCondLst>
                            <p:childTnLst>
                              <p:par>
                                <p:cTn id="52" presetID="13" presetClass="entr" presetSubtype="16" fill="hold" grpId="0" nodeType="clickEffect">
                                  <p:stCondLst>
                                    <p:cond delay="0"/>
                                  </p:stCondLst>
                                  <p:childTnLst>
                                    <p:set>
                                      <p:cBhvr>
                                        <p:cTn id="53" dur="1" fill="hold">
                                          <p:stCondLst>
                                            <p:cond delay="0"/>
                                          </p:stCondLst>
                                        </p:cTn>
                                        <p:tgtEl>
                                          <p:spTgt spid="717843"/>
                                        </p:tgtEl>
                                        <p:attrNameLst>
                                          <p:attrName>style.visibility</p:attrName>
                                        </p:attrNameLst>
                                      </p:cBhvr>
                                      <p:to>
                                        <p:strVal val="visible"/>
                                      </p:to>
                                    </p:set>
                                    <p:animEffect transition="in" filter="plus(in)">
                                      <p:cBhvr>
                                        <p:cTn id="54" dur="500"/>
                                        <p:tgtEl>
                                          <p:spTgt spid="717843"/>
                                        </p:tgtEl>
                                      </p:cBhvr>
                                    </p:animEffect>
                                  </p:childTnLst>
                                </p:cTn>
                              </p:par>
                            </p:childTnLst>
                          </p:cTn>
                        </p:par>
                      </p:childTnLst>
                    </p:cTn>
                  </p:par>
                  <p:par>
                    <p:cTn id="55" fill="hold">
                      <p:stCondLst>
                        <p:cond delay="indefinite"/>
                      </p:stCondLst>
                      <p:childTnLst>
                        <p:par>
                          <p:cTn id="56" fill="hold">
                            <p:stCondLst>
                              <p:cond delay="0"/>
                            </p:stCondLst>
                            <p:childTnLst>
                              <p:par>
                                <p:cTn id="57" presetID="13" presetClass="entr" presetSubtype="16" fill="hold" grpId="0" nodeType="clickEffect">
                                  <p:stCondLst>
                                    <p:cond delay="0"/>
                                  </p:stCondLst>
                                  <p:childTnLst>
                                    <p:set>
                                      <p:cBhvr>
                                        <p:cTn id="58" dur="1" fill="hold">
                                          <p:stCondLst>
                                            <p:cond delay="0"/>
                                          </p:stCondLst>
                                        </p:cTn>
                                        <p:tgtEl>
                                          <p:spTgt spid="717835"/>
                                        </p:tgtEl>
                                        <p:attrNameLst>
                                          <p:attrName>style.visibility</p:attrName>
                                        </p:attrNameLst>
                                      </p:cBhvr>
                                      <p:to>
                                        <p:strVal val="visible"/>
                                      </p:to>
                                    </p:set>
                                    <p:animEffect transition="in" filter="plus(in)">
                                      <p:cBhvr>
                                        <p:cTn id="59" dur="500"/>
                                        <p:tgtEl>
                                          <p:spTgt spid="717835"/>
                                        </p:tgtEl>
                                      </p:cBhvr>
                                    </p:animEffect>
                                  </p:childTnLst>
                                </p:cTn>
                              </p:par>
                            </p:childTnLst>
                          </p:cTn>
                        </p:par>
                      </p:childTnLst>
                    </p:cTn>
                  </p:par>
                  <p:par>
                    <p:cTn id="60" fill="hold">
                      <p:stCondLst>
                        <p:cond delay="indefinite"/>
                      </p:stCondLst>
                      <p:childTnLst>
                        <p:par>
                          <p:cTn id="61" fill="hold">
                            <p:stCondLst>
                              <p:cond delay="0"/>
                            </p:stCondLst>
                            <p:childTnLst>
                              <p:par>
                                <p:cTn id="62" presetID="18" presetClass="entr" presetSubtype="12" fill="hold" grpId="0" nodeType="clickEffect">
                                  <p:stCondLst>
                                    <p:cond delay="0"/>
                                  </p:stCondLst>
                                  <p:childTnLst>
                                    <p:set>
                                      <p:cBhvr>
                                        <p:cTn id="63" dur="1" fill="hold">
                                          <p:stCondLst>
                                            <p:cond delay="0"/>
                                          </p:stCondLst>
                                        </p:cTn>
                                        <p:tgtEl>
                                          <p:spTgt spid="717837"/>
                                        </p:tgtEl>
                                        <p:attrNameLst>
                                          <p:attrName>style.visibility</p:attrName>
                                        </p:attrNameLst>
                                      </p:cBhvr>
                                      <p:to>
                                        <p:strVal val="visible"/>
                                      </p:to>
                                    </p:set>
                                    <p:animEffect transition="in" filter="strips(downLeft)">
                                      <p:cBhvr>
                                        <p:cTn id="64" dur="500"/>
                                        <p:tgtEl>
                                          <p:spTgt spid="717837"/>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0" fill="hold" grpId="0" nodeType="clickEffect">
                                  <p:stCondLst>
                                    <p:cond delay="0"/>
                                  </p:stCondLst>
                                  <p:childTnLst>
                                    <p:set>
                                      <p:cBhvr>
                                        <p:cTn id="68" dur="1" fill="hold">
                                          <p:stCondLst>
                                            <p:cond delay="0"/>
                                          </p:stCondLst>
                                        </p:cTn>
                                        <p:tgtEl>
                                          <p:spTgt spid="717838"/>
                                        </p:tgtEl>
                                        <p:attrNameLst>
                                          <p:attrName>style.visibility</p:attrName>
                                        </p:attrNameLst>
                                      </p:cBhvr>
                                      <p:to>
                                        <p:strVal val="visible"/>
                                      </p:to>
                                    </p:set>
                                    <p:anim calcmode="lin" valueType="num">
                                      <p:cBhvr>
                                        <p:cTn id="69" dur="500" fill="hold"/>
                                        <p:tgtEl>
                                          <p:spTgt spid="717838"/>
                                        </p:tgtEl>
                                        <p:attrNameLst>
                                          <p:attrName>ppt_w</p:attrName>
                                        </p:attrNameLst>
                                      </p:cBhvr>
                                      <p:tavLst>
                                        <p:tav tm="0">
                                          <p:val>
                                            <p:fltVal val="0"/>
                                          </p:val>
                                        </p:tav>
                                        <p:tav tm="100000">
                                          <p:val>
                                            <p:strVal val="#ppt_w"/>
                                          </p:val>
                                        </p:tav>
                                      </p:tavLst>
                                    </p:anim>
                                    <p:anim calcmode="lin" valueType="num">
                                      <p:cBhvr>
                                        <p:cTn id="70" dur="500" fill="hold"/>
                                        <p:tgtEl>
                                          <p:spTgt spid="717838"/>
                                        </p:tgtEl>
                                        <p:attrNameLst>
                                          <p:attrName>ppt_h</p:attrName>
                                        </p:attrNameLst>
                                      </p:cBhvr>
                                      <p:tavLst>
                                        <p:tav tm="0">
                                          <p:val>
                                            <p:fltVal val="0"/>
                                          </p:val>
                                        </p:tav>
                                        <p:tav tm="100000">
                                          <p:val>
                                            <p:strVal val="#ppt_h"/>
                                          </p:val>
                                        </p:tav>
                                      </p:tavLst>
                                    </p:anim>
                                    <p:animEffect transition="in" filter="fade">
                                      <p:cBhvr>
                                        <p:cTn id="71" dur="500"/>
                                        <p:tgtEl>
                                          <p:spTgt spid="717838"/>
                                        </p:tgtEl>
                                      </p:cBhvr>
                                    </p:animEffect>
                                  </p:childTnLst>
                                </p:cTn>
                              </p:par>
                            </p:childTnLst>
                          </p:cTn>
                        </p:par>
                      </p:childTnLst>
                    </p:cTn>
                  </p:par>
                  <p:par>
                    <p:cTn id="72" fill="hold">
                      <p:stCondLst>
                        <p:cond delay="indefinite"/>
                      </p:stCondLst>
                      <p:childTnLst>
                        <p:par>
                          <p:cTn id="73" fill="hold">
                            <p:stCondLst>
                              <p:cond delay="0"/>
                            </p:stCondLst>
                            <p:childTnLst>
                              <p:par>
                                <p:cTn id="74" presetID="13" presetClass="entr" presetSubtype="16" fill="hold" grpId="0" nodeType="clickEffect">
                                  <p:stCondLst>
                                    <p:cond delay="0"/>
                                  </p:stCondLst>
                                  <p:childTnLst>
                                    <p:set>
                                      <p:cBhvr>
                                        <p:cTn id="75" dur="1" fill="hold">
                                          <p:stCondLst>
                                            <p:cond delay="0"/>
                                          </p:stCondLst>
                                        </p:cTn>
                                        <p:tgtEl>
                                          <p:spTgt spid="717842"/>
                                        </p:tgtEl>
                                        <p:attrNameLst>
                                          <p:attrName>style.visibility</p:attrName>
                                        </p:attrNameLst>
                                      </p:cBhvr>
                                      <p:to>
                                        <p:strVal val="visible"/>
                                      </p:to>
                                    </p:set>
                                    <p:animEffect transition="in" filter="plus(in)">
                                      <p:cBhvr>
                                        <p:cTn id="76" dur="500"/>
                                        <p:tgtEl>
                                          <p:spTgt spid="717842"/>
                                        </p:tgtEl>
                                      </p:cBhvr>
                                    </p:animEffect>
                                  </p:childTnLst>
                                </p:cTn>
                              </p:par>
                            </p:childTnLst>
                          </p:cTn>
                        </p:par>
                      </p:childTnLst>
                    </p:cTn>
                  </p:par>
                  <p:par>
                    <p:cTn id="77" fill="hold">
                      <p:stCondLst>
                        <p:cond delay="indefinite"/>
                      </p:stCondLst>
                      <p:childTnLst>
                        <p:par>
                          <p:cTn id="78" fill="hold">
                            <p:stCondLst>
                              <p:cond delay="0"/>
                            </p:stCondLst>
                            <p:childTnLst>
                              <p:par>
                                <p:cTn id="79" presetID="13" presetClass="entr" presetSubtype="16" fill="hold" grpId="0" nodeType="clickEffect">
                                  <p:stCondLst>
                                    <p:cond delay="0"/>
                                  </p:stCondLst>
                                  <p:childTnLst>
                                    <p:set>
                                      <p:cBhvr>
                                        <p:cTn id="80" dur="1" fill="hold">
                                          <p:stCondLst>
                                            <p:cond delay="0"/>
                                          </p:stCondLst>
                                        </p:cTn>
                                        <p:tgtEl>
                                          <p:spTgt spid="717839"/>
                                        </p:tgtEl>
                                        <p:attrNameLst>
                                          <p:attrName>style.visibility</p:attrName>
                                        </p:attrNameLst>
                                      </p:cBhvr>
                                      <p:to>
                                        <p:strVal val="visible"/>
                                      </p:to>
                                    </p:set>
                                    <p:animEffect transition="in" filter="plus(in)">
                                      <p:cBhvr>
                                        <p:cTn id="81" dur="500"/>
                                        <p:tgtEl>
                                          <p:spTgt spid="717839"/>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0" fill="hold" grpId="0" nodeType="clickEffect">
                                  <p:stCondLst>
                                    <p:cond delay="0"/>
                                  </p:stCondLst>
                                  <p:childTnLst>
                                    <p:set>
                                      <p:cBhvr>
                                        <p:cTn id="85" dur="1" fill="hold">
                                          <p:stCondLst>
                                            <p:cond delay="0"/>
                                          </p:stCondLst>
                                        </p:cTn>
                                        <p:tgtEl>
                                          <p:spTgt spid="717840"/>
                                        </p:tgtEl>
                                        <p:attrNameLst>
                                          <p:attrName>style.visibility</p:attrName>
                                        </p:attrNameLst>
                                      </p:cBhvr>
                                      <p:to>
                                        <p:strVal val="visible"/>
                                      </p:to>
                                    </p:set>
                                    <p:anim calcmode="lin" valueType="num">
                                      <p:cBhvr>
                                        <p:cTn id="86" dur="500" fill="hold"/>
                                        <p:tgtEl>
                                          <p:spTgt spid="717840"/>
                                        </p:tgtEl>
                                        <p:attrNameLst>
                                          <p:attrName>ppt_w</p:attrName>
                                        </p:attrNameLst>
                                      </p:cBhvr>
                                      <p:tavLst>
                                        <p:tav tm="0">
                                          <p:val>
                                            <p:fltVal val="0"/>
                                          </p:val>
                                        </p:tav>
                                        <p:tav tm="100000">
                                          <p:val>
                                            <p:strVal val="#ppt_w"/>
                                          </p:val>
                                        </p:tav>
                                      </p:tavLst>
                                    </p:anim>
                                    <p:anim calcmode="lin" valueType="num">
                                      <p:cBhvr>
                                        <p:cTn id="87" dur="500" fill="hold"/>
                                        <p:tgtEl>
                                          <p:spTgt spid="717840"/>
                                        </p:tgtEl>
                                        <p:attrNameLst>
                                          <p:attrName>ppt_h</p:attrName>
                                        </p:attrNameLst>
                                      </p:cBhvr>
                                      <p:tavLst>
                                        <p:tav tm="0">
                                          <p:val>
                                            <p:fltVal val="0"/>
                                          </p:val>
                                        </p:tav>
                                        <p:tav tm="100000">
                                          <p:val>
                                            <p:strVal val="#ppt_h"/>
                                          </p:val>
                                        </p:tav>
                                      </p:tavLst>
                                    </p:anim>
                                    <p:animEffect transition="in" filter="fade">
                                      <p:cBhvr>
                                        <p:cTn id="88" dur="500"/>
                                        <p:tgtEl>
                                          <p:spTgt spid="717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828" grpId="0" animBg="1"/>
      <p:bldP spid="717829" grpId="0" animBg="1"/>
      <p:bldP spid="717830" grpId="0" animBg="1"/>
      <p:bldP spid="717831" grpId="0" animBg="1"/>
      <p:bldP spid="717832" grpId="0" animBg="1"/>
      <p:bldP spid="717833" grpId="0" animBg="1"/>
      <p:bldP spid="717834" grpId="0" animBg="1"/>
      <p:bldP spid="717835" grpId="0" animBg="1"/>
      <p:bldP spid="717837" grpId="0" animBg="1"/>
      <p:bldP spid="717838" grpId="0" animBg="1"/>
      <p:bldP spid="717839" grpId="0" animBg="1"/>
      <p:bldP spid="717840" grpId="0" animBg="1"/>
      <p:bldP spid="717841" grpId="0"/>
      <p:bldP spid="717842" grpId="0"/>
      <p:bldP spid="71784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457200" y="1125538"/>
            <a:ext cx="8229600" cy="3382962"/>
          </a:xfrm>
        </p:spPr>
        <p:txBody>
          <a:bodyPr/>
          <a:lstStyle/>
          <a:p>
            <a:pPr marL="609600" indent="-609600">
              <a:buFontTx/>
              <a:buNone/>
            </a:pPr>
            <a:r>
              <a:rPr lang="vi-VN" altLang="en-US" sz="2800" b="1" u="sng" dirty="0"/>
              <a:t>Câu 1:</a:t>
            </a:r>
            <a:r>
              <a:rPr lang="vi-VN" altLang="en-US" sz="2800" dirty="0"/>
              <a:t> Đặc trưng kinh tế của xã hội phong kiến Tây Âu là:</a:t>
            </a:r>
          </a:p>
          <a:p>
            <a:pPr marL="609600" indent="-609600">
              <a:buFontTx/>
              <a:buAutoNum type="alphaUcPeriod"/>
            </a:pPr>
            <a:r>
              <a:rPr lang="vi-VN" altLang="en-US" sz="2800" dirty="0"/>
              <a:t>Hình thành nền kinh tế lãnh địa.</a:t>
            </a:r>
          </a:p>
          <a:p>
            <a:pPr marL="609600" indent="-609600">
              <a:buFontTx/>
              <a:buAutoNum type="alphaUcPeriod"/>
            </a:pPr>
            <a:r>
              <a:rPr lang="vi-VN" altLang="en-US" sz="2800" dirty="0"/>
              <a:t>Kinh tế nông nghiệp.</a:t>
            </a:r>
          </a:p>
          <a:p>
            <a:pPr marL="609600" indent="-609600">
              <a:buFontTx/>
              <a:buAutoNum type="alphaUcPeriod"/>
            </a:pPr>
            <a:r>
              <a:rPr lang="vi-VN" altLang="en-US" sz="2800" dirty="0"/>
              <a:t>Kinh tế thủ công nghiệp.</a:t>
            </a:r>
          </a:p>
          <a:p>
            <a:pPr marL="609600" indent="-609600">
              <a:buFontTx/>
              <a:buAutoNum type="alphaUcPeriod"/>
            </a:pPr>
            <a:r>
              <a:rPr lang="vi-VN" altLang="en-US" sz="2800" dirty="0"/>
              <a:t>Kinh tế hàng hóa.</a:t>
            </a:r>
          </a:p>
        </p:txBody>
      </p:sp>
    </p:spTree>
    <p:extLst>
      <p:ext uri="{BB962C8B-B14F-4D97-AF65-F5344CB8AC3E}">
        <p14:creationId xmlns:p14="http://schemas.microsoft.com/office/powerpoint/2010/main" val="3181308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fade">
                                      <p:cBhvr>
                                        <p:cTn id="7" dur="500"/>
                                        <p:tgtEl>
                                          <p:spTgt spid="9219">
                                            <p:txEl>
                                              <p:pRg st="0" end="0"/>
                                            </p:txEl>
                                          </p:spTgt>
                                        </p:tgtEl>
                                      </p:cBhvr>
                                    </p:animEffect>
                                    <p:anim calcmode="lin" valueType="num">
                                      <p:cBhvr>
                                        <p:cTn id="8" dur="500" fill="hold"/>
                                        <p:tgtEl>
                                          <p:spTgt spid="9219">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9219">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Effect transition="in" filter="fade">
                                      <p:cBhvr>
                                        <p:cTn id="12" dur="1000"/>
                                        <p:tgtEl>
                                          <p:spTgt spid="9219">
                                            <p:txEl>
                                              <p:pRg st="1" end="1"/>
                                            </p:txEl>
                                          </p:spTgt>
                                        </p:tgtEl>
                                      </p:cBhvr>
                                    </p:animEffect>
                                    <p:anim calcmode="lin" valueType="num">
                                      <p:cBhvr>
                                        <p:cTn id="13" dur="1000" fill="hold"/>
                                        <p:tgtEl>
                                          <p:spTgt spid="921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219">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9219">
                                            <p:txEl>
                                              <p:pRg st="2" end="2"/>
                                            </p:txEl>
                                          </p:spTgt>
                                        </p:tgtEl>
                                        <p:attrNameLst>
                                          <p:attrName>style.visibility</p:attrName>
                                        </p:attrNameLst>
                                      </p:cBhvr>
                                      <p:to>
                                        <p:strVal val="visible"/>
                                      </p:to>
                                    </p:set>
                                    <p:animEffect transition="in" filter="fade">
                                      <p:cBhvr>
                                        <p:cTn id="17" dur="1000"/>
                                        <p:tgtEl>
                                          <p:spTgt spid="9219">
                                            <p:txEl>
                                              <p:pRg st="2" end="2"/>
                                            </p:txEl>
                                          </p:spTgt>
                                        </p:tgtEl>
                                      </p:cBhvr>
                                    </p:animEffect>
                                    <p:anim calcmode="lin" valueType="num">
                                      <p:cBhvr>
                                        <p:cTn id="18" dur="1000" fill="hold"/>
                                        <p:tgtEl>
                                          <p:spTgt spid="9219">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9219">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9219">
                                            <p:txEl>
                                              <p:pRg st="3" end="3"/>
                                            </p:txEl>
                                          </p:spTgt>
                                        </p:tgtEl>
                                        <p:attrNameLst>
                                          <p:attrName>style.visibility</p:attrName>
                                        </p:attrNameLst>
                                      </p:cBhvr>
                                      <p:to>
                                        <p:strVal val="visible"/>
                                      </p:to>
                                    </p:set>
                                    <p:animEffect transition="in" filter="fade">
                                      <p:cBhvr>
                                        <p:cTn id="22" dur="1000"/>
                                        <p:tgtEl>
                                          <p:spTgt spid="9219">
                                            <p:txEl>
                                              <p:pRg st="3" end="3"/>
                                            </p:txEl>
                                          </p:spTgt>
                                        </p:tgtEl>
                                      </p:cBhvr>
                                    </p:animEffect>
                                    <p:anim calcmode="lin" valueType="num">
                                      <p:cBhvr>
                                        <p:cTn id="23" dur="1000" fill="hold"/>
                                        <p:tgtEl>
                                          <p:spTgt spid="9219">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9219">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9219">
                                            <p:txEl>
                                              <p:pRg st="4" end="4"/>
                                            </p:txEl>
                                          </p:spTgt>
                                        </p:tgtEl>
                                        <p:attrNameLst>
                                          <p:attrName>style.visibility</p:attrName>
                                        </p:attrNameLst>
                                      </p:cBhvr>
                                      <p:to>
                                        <p:strVal val="visible"/>
                                      </p:to>
                                    </p:set>
                                    <p:animEffect transition="in" filter="fade">
                                      <p:cBhvr>
                                        <p:cTn id="27" dur="1000"/>
                                        <p:tgtEl>
                                          <p:spTgt spid="9219">
                                            <p:txEl>
                                              <p:pRg st="4" end="4"/>
                                            </p:txEl>
                                          </p:spTgt>
                                        </p:tgtEl>
                                      </p:cBhvr>
                                    </p:animEffect>
                                    <p:anim calcmode="lin" valueType="num">
                                      <p:cBhvr>
                                        <p:cTn id="28" dur="1000" fill="hold"/>
                                        <p:tgtEl>
                                          <p:spTgt spid="9219">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921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9219">
                                            <p:txEl>
                                              <p:pRg st="1" end="1"/>
                                            </p:txEl>
                                          </p:spTgt>
                                        </p:tgtEl>
                                      </p:cBhvr>
                                    </p:animEffect>
                                    <p:animScale>
                                      <p:cBhvr>
                                        <p:cTn id="34" dur="250" autoRev="1" fill="hold"/>
                                        <p:tgtEl>
                                          <p:spTgt spid="9219">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457200" y="1196975"/>
            <a:ext cx="8229600" cy="3384550"/>
          </a:xfrm>
        </p:spPr>
        <p:txBody>
          <a:bodyPr/>
          <a:lstStyle/>
          <a:p>
            <a:pPr marL="609600" indent="-609600">
              <a:buFontTx/>
              <a:buNone/>
            </a:pPr>
            <a:r>
              <a:rPr lang="vi-VN" altLang="en-US" sz="2800" b="1" u="sng" dirty="0"/>
              <a:t>Câu 2</a:t>
            </a:r>
            <a:r>
              <a:rPr lang="vi-VN" altLang="en-US" sz="2800" dirty="0"/>
              <a:t>:  Thành thị trung đại Tây Âu ra đời biểu hiện sự tiến bộ trước hết trong lĩnh vực nào?</a:t>
            </a:r>
          </a:p>
          <a:p>
            <a:pPr marL="609600" indent="-609600">
              <a:buFontTx/>
              <a:buAutoNum type="alphaUcPeriod"/>
            </a:pPr>
            <a:r>
              <a:rPr lang="vi-VN" altLang="en-US" sz="2800" dirty="0"/>
              <a:t>Công nghiệp</a:t>
            </a:r>
          </a:p>
          <a:p>
            <a:pPr marL="609600" indent="-609600">
              <a:buFontTx/>
              <a:buAutoNum type="alphaUcPeriod"/>
            </a:pPr>
            <a:r>
              <a:rPr lang="vi-VN" altLang="en-US" sz="2800" dirty="0"/>
              <a:t>Thương nghiệp</a:t>
            </a:r>
          </a:p>
          <a:p>
            <a:pPr marL="609600" indent="-609600">
              <a:buFontTx/>
              <a:buAutoNum type="alphaUcPeriod"/>
            </a:pPr>
            <a:r>
              <a:rPr lang="vi-VN" altLang="en-US" sz="2800" dirty="0"/>
              <a:t>Thủ công nghiệp</a:t>
            </a:r>
          </a:p>
          <a:p>
            <a:pPr marL="609600" indent="-609600">
              <a:buFontTx/>
              <a:buAutoNum type="alphaUcPeriod"/>
            </a:pPr>
            <a:r>
              <a:rPr lang="vi-VN" altLang="en-US" sz="2800" dirty="0"/>
              <a:t>Nông nghiệp</a:t>
            </a:r>
          </a:p>
          <a:p>
            <a:pPr marL="609600" indent="-609600">
              <a:buFontTx/>
              <a:buAutoNum type="alphaUcPeriod"/>
            </a:pPr>
            <a:endParaRPr lang="vi-VN" altLang="en-US" sz="2800" dirty="0"/>
          </a:p>
        </p:txBody>
      </p:sp>
    </p:spTree>
    <p:extLst>
      <p:ext uri="{BB962C8B-B14F-4D97-AF65-F5344CB8AC3E}">
        <p14:creationId xmlns:p14="http://schemas.microsoft.com/office/powerpoint/2010/main" val="2560337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fade">
                                      <p:cBhvr>
                                        <p:cTn id="7" dur="1000"/>
                                        <p:tgtEl>
                                          <p:spTgt spid="10243">
                                            <p:txEl>
                                              <p:pRg st="0" end="0"/>
                                            </p:txEl>
                                          </p:spTgt>
                                        </p:tgtEl>
                                      </p:cBhvr>
                                    </p:animEffect>
                                    <p:anim calcmode="lin" valueType="num">
                                      <p:cBhvr>
                                        <p:cTn id="8" dur="10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243">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243">
                                            <p:txEl>
                                              <p:pRg st="1" end="1"/>
                                            </p:txEl>
                                          </p:spTgt>
                                        </p:tgtEl>
                                        <p:attrNameLst>
                                          <p:attrName>style.visibility</p:attrName>
                                        </p:attrNameLst>
                                      </p:cBhvr>
                                      <p:to>
                                        <p:strVal val="visible"/>
                                      </p:to>
                                    </p:set>
                                    <p:animEffect transition="in" filter="fade">
                                      <p:cBhvr>
                                        <p:cTn id="12" dur="1000"/>
                                        <p:tgtEl>
                                          <p:spTgt spid="10243">
                                            <p:txEl>
                                              <p:pRg st="1" end="1"/>
                                            </p:txEl>
                                          </p:spTgt>
                                        </p:tgtEl>
                                      </p:cBhvr>
                                    </p:animEffect>
                                    <p:anim calcmode="lin" valueType="num">
                                      <p:cBhvr>
                                        <p:cTn id="13" dur="10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0243">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fade">
                                      <p:cBhvr>
                                        <p:cTn id="17" dur="1000"/>
                                        <p:tgtEl>
                                          <p:spTgt spid="10243">
                                            <p:txEl>
                                              <p:pRg st="2" end="2"/>
                                            </p:txEl>
                                          </p:spTgt>
                                        </p:tgtEl>
                                      </p:cBhvr>
                                    </p:animEffect>
                                    <p:anim calcmode="lin" valueType="num">
                                      <p:cBhvr>
                                        <p:cTn id="18" dur="10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0243">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0243">
                                            <p:txEl>
                                              <p:pRg st="3" end="3"/>
                                            </p:txEl>
                                          </p:spTgt>
                                        </p:tgtEl>
                                        <p:attrNameLst>
                                          <p:attrName>style.visibility</p:attrName>
                                        </p:attrNameLst>
                                      </p:cBhvr>
                                      <p:to>
                                        <p:strVal val="visible"/>
                                      </p:to>
                                    </p:set>
                                    <p:animEffect transition="in" filter="fade">
                                      <p:cBhvr>
                                        <p:cTn id="22" dur="1000"/>
                                        <p:tgtEl>
                                          <p:spTgt spid="10243">
                                            <p:txEl>
                                              <p:pRg st="3" end="3"/>
                                            </p:txEl>
                                          </p:spTgt>
                                        </p:tgtEl>
                                      </p:cBhvr>
                                    </p:animEffect>
                                    <p:anim calcmode="lin" valueType="num">
                                      <p:cBhvr>
                                        <p:cTn id="23" dur="1000" fill="hold"/>
                                        <p:tgtEl>
                                          <p:spTgt spid="1024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0243">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0243">
                                            <p:txEl>
                                              <p:pRg st="4" end="4"/>
                                            </p:txEl>
                                          </p:spTgt>
                                        </p:tgtEl>
                                        <p:attrNameLst>
                                          <p:attrName>style.visibility</p:attrName>
                                        </p:attrNameLst>
                                      </p:cBhvr>
                                      <p:to>
                                        <p:strVal val="visible"/>
                                      </p:to>
                                    </p:set>
                                    <p:animEffect transition="in" filter="fade">
                                      <p:cBhvr>
                                        <p:cTn id="27" dur="1000"/>
                                        <p:tgtEl>
                                          <p:spTgt spid="10243">
                                            <p:txEl>
                                              <p:pRg st="4" end="4"/>
                                            </p:txEl>
                                          </p:spTgt>
                                        </p:tgtEl>
                                      </p:cBhvr>
                                    </p:animEffect>
                                    <p:anim calcmode="lin" valueType="num">
                                      <p:cBhvr>
                                        <p:cTn id="28" dur="1000" fill="hold"/>
                                        <p:tgtEl>
                                          <p:spTgt spid="1024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024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10243">
                                            <p:txEl>
                                              <p:pRg st="3" end="3"/>
                                            </p:txEl>
                                          </p:spTgt>
                                        </p:tgtEl>
                                      </p:cBhvr>
                                    </p:animEffect>
                                    <p:animScale>
                                      <p:cBhvr>
                                        <p:cTn id="34" dur="250" autoRev="1" fill="hold"/>
                                        <p:tgtEl>
                                          <p:spTgt spid="10243">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468313" y="1196975"/>
            <a:ext cx="8229600" cy="3527425"/>
          </a:xfrm>
        </p:spPr>
        <p:txBody>
          <a:bodyPr/>
          <a:lstStyle/>
          <a:p>
            <a:pPr marL="609600" indent="-609600">
              <a:buFontTx/>
              <a:buNone/>
            </a:pPr>
            <a:r>
              <a:rPr lang="vi-VN" altLang="en-US" sz="2800" b="1" u="sng" dirty="0"/>
              <a:t>Câu 3</a:t>
            </a:r>
            <a:r>
              <a:rPr lang="vi-VN" altLang="en-US" sz="2800" dirty="0"/>
              <a:t>: Cư dân chủ yếu sinh sống ở thành thị trung đại bao gồm?</a:t>
            </a:r>
          </a:p>
          <a:p>
            <a:pPr marL="609600" indent="-609600">
              <a:buFontTx/>
              <a:buAutoNum type="alphaUcPeriod"/>
            </a:pPr>
            <a:r>
              <a:rPr lang="vi-VN" altLang="en-US" sz="2800" dirty="0"/>
              <a:t>Lãnh chúa, nông nô.</a:t>
            </a:r>
          </a:p>
          <a:p>
            <a:pPr marL="609600" indent="-609600">
              <a:buFontTx/>
              <a:buAutoNum type="alphaUcPeriod"/>
            </a:pPr>
            <a:r>
              <a:rPr lang="vi-VN" altLang="en-US" sz="2800" dirty="0"/>
              <a:t>Chủ nô, nô lệ.</a:t>
            </a:r>
          </a:p>
          <a:p>
            <a:pPr marL="609600" indent="-609600">
              <a:buFontTx/>
              <a:buAutoNum type="alphaUcPeriod"/>
            </a:pPr>
            <a:r>
              <a:rPr lang="vi-VN" altLang="en-US" sz="2800" dirty="0"/>
              <a:t>Thợ thủ công, thương nhân.</a:t>
            </a:r>
          </a:p>
          <a:p>
            <a:pPr marL="609600" indent="-609600">
              <a:buFontTx/>
              <a:buAutoNum type="alphaUcPeriod"/>
            </a:pPr>
            <a:r>
              <a:rPr lang="vi-VN" altLang="en-US" sz="2800" dirty="0"/>
              <a:t>Quý tộc, tăng lữ.</a:t>
            </a:r>
          </a:p>
        </p:txBody>
      </p:sp>
    </p:spTree>
    <p:extLst>
      <p:ext uri="{BB962C8B-B14F-4D97-AF65-F5344CB8AC3E}">
        <p14:creationId xmlns:p14="http://schemas.microsoft.com/office/powerpoint/2010/main" val="9760550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fade">
                                      <p:cBhvr>
                                        <p:cTn id="7" dur="500"/>
                                        <p:tgtEl>
                                          <p:spTgt spid="12291">
                                            <p:txEl>
                                              <p:pRg st="0" end="0"/>
                                            </p:txEl>
                                          </p:spTgt>
                                        </p:tgtEl>
                                      </p:cBhvr>
                                    </p:animEffect>
                                    <p:anim calcmode="lin" valueType="num">
                                      <p:cBhvr>
                                        <p:cTn id="8"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229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291">
                                            <p:txEl>
                                              <p:pRg st="1" end="1"/>
                                            </p:txEl>
                                          </p:spTgt>
                                        </p:tgtEl>
                                        <p:attrNameLst>
                                          <p:attrName>style.visibility</p:attrName>
                                        </p:attrNameLst>
                                      </p:cBhvr>
                                      <p:to>
                                        <p:strVal val="visible"/>
                                      </p:to>
                                    </p:set>
                                    <p:animEffect transition="in" filter="fade">
                                      <p:cBhvr>
                                        <p:cTn id="12" dur="1000"/>
                                        <p:tgtEl>
                                          <p:spTgt spid="12291">
                                            <p:txEl>
                                              <p:pRg st="1" end="1"/>
                                            </p:txEl>
                                          </p:spTgt>
                                        </p:tgtEl>
                                      </p:cBhvr>
                                    </p:animEffect>
                                    <p:anim calcmode="lin" valueType="num">
                                      <p:cBhvr>
                                        <p:cTn id="13" dur="10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229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2291">
                                            <p:txEl>
                                              <p:pRg st="2" end="2"/>
                                            </p:txEl>
                                          </p:spTgt>
                                        </p:tgtEl>
                                        <p:attrNameLst>
                                          <p:attrName>style.visibility</p:attrName>
                                        </p:attrNameLst>
                                      </p:cBhvr>
                                      <p:to>
                                        <p:strVal val="visible"/>
                                      </p:to>
                                    </p:set>
                                    <p:animEffect transition="in" filter="fade">
                                      <p:cBhvr>
                                        <p:cTn id="17" dur="1000"/>
                                        <p:tgtEl>
                                          <p:spTgt spid="12291">
                                            <p:txEl>
                                              <p:pRg st="2" end="2"/>
                                            </p:txEl>
                                          </p:spTgt>
                                        </p:tgtEl>
                                      </p:cBhvr>
                                    </p:animEffect>
                                    <p:anim calcmode="lin" valueType="num">
                                      <p:cBhvr>
                                        <p:cTn id="18" dur="10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229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2291">
                                            <p:txEl>
                                              <p:pRg st="3" end="3"/>
                                            </p:txEl>
                                          </p:spTgt>
                                        </p:tgtEl>
                                        <p:attrNameLst>
                                          <p:attrName>style.visibility</p:attrName>
                                        </p:attrNameLst>
                                      </p:cBhvr>
                                      <p:to>
                                        <p:strVal val="visible"/>
                                      </p:to>
                                    </p:set>
                                    <p:animEffect transition="in" filter="fade">
                                      <p:cBhvr>
                                        <p:cTn id="22" dur="1000"/>
                                        <p:tgtEl>
                                          <p:spTgt spid="12291">
                                            <p:txEl>
                                              <p:pRg st="3" end="3"/>
                                            </p:txEl>
                                          </p:spTgt>
                                        </p:tgtEl>
                                      </p:cBhvr>
                                    </p:animEffect>
                                    <p:anim calcmode="lin" valueType="num">
                                      <p:cBhvr>
                                        <p:cTn id="23" dur="10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229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2291">
                                            <p:txEl>
                                              <p:pRg st="4" end="4"/>
                                            </p:txEl>
                                          </p:spTgt>
                                        </p:tgtEl>
                                        <p:attrNameLst>
                                          <p:attrName>style.visibility</p:attrName>
                                        </p:attrNameLst>
                                      </p:cBhvr>
                                      <p:to>
                                        <p:strVal val="visible"/>
                                      </p:to>
                                    </p:set>
                                    <p:animEffect transition="in" filter="fade">
                                      <p:cBhvr>
                                        <p:cTn id="27" dur="1000"/>
                                        <p:tgtEl>
                                          <p:spTgt spid="12291">
                                            <p:txEl>
                                              <p:pRg st="4" end="4"/>
                                            </p:txEl>
                                          </p:spTgt>
                                        </p:tgtEl>
                                      </p:cBhvr>
                                    </p:animEffect>
                                    <p:anim calcmode="lin" valueType="num">
                                      <p:cBhvr>
                                        <p:cTn id="28" dur="1000" fill="hold"/>
                                        <p:tgtEl>
                                          <p:spTgt spid="1229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229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12291">
                                            <p:txEl>
                                              <p:pRg st="3" end="3"/>
                                            </p:txEl>
                                          </p:spTgt>
                                        </p:tgtEl>
                                      </p:cBhvr>
                                    </p:animEffect>
                                    <p:animScale>
                                      <p:cBhvr>
                                        <p:cTn id="34" dur="250" autoRev="1" fill="hold"/>
                                        <p:tgtEl>
                                          <p:spTgt spid="12291">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Sự hình thành các vương quốc phong kiến ở Tây Âu | Lịch sử lớp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908720"/>
            <a:ext cx="7776864" cy="57625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ười Giéc – man từ phương Bắc tràn xuống xâm chiếm từ thế kỉ V 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841" y="685800"/>
            <a:ext cx="8488318" cy="61047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barn(inVertical)">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4" name="Content Placeholder 7"/>
          <p:cNvSpPr>
            <a:spLocks noGrp="1"/>
          </p:cNvSpPr>
          <p:nvPr>
            <p:ph sz="quarter" idx="4294967295"/>
          </p:nvPr>
        </p:nvSpPr>
        <p:spPr>
          <a:xfrm>
            <a:off x="381000" y="675620"/>
            <a:ext cx="8763000" cy="5849724"/>
          </a:xfrm>
        </p:spPr>
        <p:txBody>
          <a:bodyPr>
            <a:noAutofit/>
          </a:bodyPr>
          <a:lstStyle/>
          <a:p>
            <a:pPr algn="just">
              <a:buNone/>
            </a:pPr>
            <a:r>
              <a:rPr lang="en-US" sz="3200" b="1" dirty="0">
                <a:solidFill>
                  <a:srgbClr val="0070C0"/>
                </a:solidFill>
                <a:latin typeface="Times New Roman" panose="02020603050405020304" pitchFamily="18" charset="0"/>
                <a:cs typeface="Times New Roman" panose="02020603050405020304" pitchFamily="18" charset="0"/>
              </a:rPr>
              <a:t>a.</a:t>
            </a:r>
            <a:r>
              <a:rPr lang="vi-VN" sz="3200" b="1" dirty="0">
                <a:solidFill>
                  <a:srgbClr val="0070C0"/>
                </a:solidFill>
                <a:latin typeface="Times New Roman" panose="02020603050405020304" pitchFamily="18" charset="0"/>
                <a:cs typeface="Times New Roman" panose="02020603050405020304" pitchFamily="18" charset="0"/>
              </a:rPr>
              <a:t>Sự hình thành</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chế</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độ</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phong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kiến</a:t>
            </a:r>
            <a:r>
              <a:rPr lang="en-US" sz="3200" b="1" dirty="0">
                <a:solidFill>
                  <a:srgbClr val="0070C0"/>
                </a:solidFill>
                <a:latin typeface="Times New Roman" panose="02020603050405020304" pitchFamily="18" charset="0"/>
                <a:cs typeface="Times New Roman" panose="02020603050405020304" pitchFamily="18" charset="0"/>
              </a:rPr>
              <a:t> ở </a:t>
            </a:r>
            <a:r>
              <a:rPr lang="en-US" sz="3200" b="1" dirty="0" err="1">
                <a:solidFill>
                  <a:srgbClr val="0070C0"/>
                </a:solidFill>
                <a:latin typeface="Times New Roman" panose="02020603050405020304" pitchFamily="18" charset="0"/>
                <a:cs typeface="Times New Roman" panose="02020603050405020304" pitchFamily="18" charset="0"/>
              </a:rPr>
              <a:t>Tây</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Âu</a:t>
            </a:r>
            <a:r>
              <a:rPr lang="en-US" sz="3200" b="1" dirty="0">
                <a:solidFill>
                  <a:srgbClr val="0070C0"/>
                </a:solidFill>
                <a:latin typeface="Times New Roman" panose="02020603050405020304" pitchFamily="18" charset="0"/>
                <a:cs typeface="Times New Roman" panose="02020603050405020304" pitchFamily="18" charset="0"/>
              </a:rPr>
              <a:t>.</a:t>
            </a:r>
            <a:endParaRPr lang="vi-VN" sz="3200" b="1" dirty="0">
              <a:solidFill>
                <a:srgbClr val="0070C0"/>
              </a:solidFill>
              <a:latin typeface="Times New Roman" panose="02020603050405020304" pitchFamily="18" charset="0"/>
              <a:cs typeface="Times New Roman" panose="02020603050405020304" pitchFamily="18" charset="0"/>
            </a:endParaRPr>
          </a:p>
          <a:p>
            <a:pPr algn="just">
              <a:buNone/>
            </a:pPr>
            <a:endParaRPr lang="en-US" sz="3200" dirty="0"/>
          </a:p>
          <a:p>
            <a:pPr>
              <a:buFontTx/>
              <a:buChar char="-"/>
            </a:pPr>
            <a:endParaRPr lang="vi-VN" sz="3200" dirty="0"/>
          </a:p>
        </p:txBody>
      </p:sp>
      <p:sp>
        <p:nvSpPr>
          <p:cNvPr id="1048706" name="Content Placeholder 2"/>
          <p:cNvSpPr txBox="1"/>
          <p:nvPr/>
        </p:nvSpPr>
        <p:spPr>
          <a:xfrm>
            <a:off x="411480" y="152400"/>
            <a:ext cx="7696200" cy="457200"/>
          </a:xfrm>
          <a:prstGeom prst="rect">
            <a:avLst/>
          </a:prstGeom>
        </p:spPr>
        <p:txBody>
          <a:bodyPr vert="horz">
            <a:no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0000"/>
              <a:buFont typeface="Wingdings"/>
              <a:buNone/>
            </a:pPr>
            <a:br>
              <a:rPr kumimoji="0" lang="vi-VN" sz="2800" b="1" i="0" u="sng" strike="noStrike" kern="1200" cap="none" spc="0" normalizeH="0" baseline="0" noProof="0" dirty="0">
                <a:ln>
                  <a:noFill/>
                </a:ln>
                <a:effectLst/>
                <a:uLnTx/>
                <a:uFillTx/>
                <a:latin typeface="Times New Roman" pitchFamily="18" charset="0"/>
                <a:cs typeface="Times New Roman" pitchFamily="18" charset="0"/>
              </a:rPr>
            </a:br>
            <a:endParaRPr kumimoji="0" lang="vi-VN" sz="2800" b="1" i="0" u="sng" strike="noStrike" kern="1200" cap="none" spc="0" normalizeH="0" baseline="0" noProof="0" dirty="0">
              <a:ln>
                <a:noFill/>
              </a:ln>
              <a:effectLst/>
              <a:uLnTx/>
              <a:uFillTx/>
              <a:latin typeface="Times New Roman" pitchFamily="18" charset="0"/>
              <a:cs typeface="Times New Roman" pitchFamily="18" charset="0"/>
            </a:endParaRPr>
          </a:p>
        </p:txBody>
      </p:sp>
      <p:sp>
        <p:nvSpPr>
          <p:cNvPr id="7" name="TextBox 3"/>
          <p:cNvSpPr txBox="1"/>
          <p:nvPr/>
        </p:nvSpPr>
        <p:spPr>
          <a:xfrm>
            <a:off x="0" y="152400"/>
            <a:ext cx="9468544" cy="523220"/>
          </a:xfrm>
          <a:prstGeom prst="rect">
            <a:avLst/>
          </a:prstGeom>
          <a:noFill/>
        </p:spPr>
        <p:txBody>
          <a:bodyPr wrap="square" rtlCol="0">
            <a:spAutoFit/>
          </a:bodyPr>
          <a:lstStyle/>
          <a:p>
            <a:pPr marL="514350" indent="-514350"/>
            <a:r>
              <a:rPr lang="en-US" sz="2800" b="1" dirty="0">
                <a:solidFill>
                  <a:srgbClr val="FF0000"/>
                </a:solidFill>
                <a:latin typeface="Times New Roman" pitchFamily="18" charset="0"/>
                <a:cs typeface="Times New Roman" pitchFamily="18" charset="0"/>
              </a:rPr>
              <a:t>1. </a:t>
            </a:r>
            <a:r>
              <a:rPr lang="en-US" sz="2800" b="1" dirty="0" err="1">
                <a:solidFill>
                  <a:srgbClr val="FF0000"/>
                </a:solidFill>
                <a:latin typeface="Times New Roman" pitchFamily="18" charset="0"/>
                <a:cs typeface="Times New Roman" pitchFamily="18" charset="0"/>
              </a:rPr>
              <a:t>Sự</a:t>
            </a:r>
            <a:r>
              <a:rPr lang="en-US" sz="2800" b="1" dirty="0">
                <a:solidFill>
                  <a:srgbClr val="FF0000"/>
                </a:solidFill>
                <a:latin typeface="Times New Roman" pitchFamily="18" charset="0"/>
                <a:cs typeface="Times New Roman" pitchFamily="18" charset="0"/>
              </a:rPr>
              <a:t> hình thành các </a:t>
            </a:r>
            <a:r>
              <a:rPr lang="en-US" sz="2800" b="1" dirty="0" err="1">
                <a:solidFill>
                  <a:srgbClr val="FF0000"/>
                </a:solidFill>
                <a:latin typeface="Times New Roman" pitchFamily="18" charset="0"/>
                <a:cs typeface="Times New Roman" pitchFamily="18" charset="0"/>
              </a:rPr>
              <a:t>vương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quốc</a:t>
            </a:r>
            <a:r>
              <a:rPr lang="en-US" sz="2800" b="1" dirty="0">
                <a:solidFill>
                  <a:srgbClr val="FF0000"/>
                </a:solidFill>
                <a:latin typeface="Times New Roman" pitchFamily="18" charset="0"/>
                <a:cs typeface="Times New Roman" pitchFamily="18" charset="0"/>
              </a:rPr>
              <a:t> phong </a:t>
            </a:r>
            <a:r>
              <a:rPr lang="en-US" sz="2800" b="1" dirty="0" err="1">
                <a:solidFill>
                  <a:srgbClr val="FF0000"/>
                </a:solidFill>
                <a:latin typeface="Times New Roman" pitchFamily="18" charset="0"/>
                <a:cs typeface="Times New Roman" pitchFamily="18" charset="0"/>
              </a:rPr>
              <a:t>kiến</a:t>
            </a:r>
            <a:r>
              <a:rPr lang="en-US" sz="2800" b="1" dirty="0">
                <a:solidFill>
                  <a:srgbClr val="FF0000"/>
                </a:solidFill>
                <a:latin typeface="Times New Roman" pitchFamily="18" charset="0"/>
                <a:cs typeface="Times New Roman" pitchFamily="18" charset="0"/>
              </a:rPr>
              <a:t> ở Tây Âu</a:t>
            </a:r>
          </a:p>
        </p:txBody>
      </p:sp>
      <p:graphicFrame>
        <p:nvGraphicFramePr>
          <p:cNvPr id="5" name="Diagram 4"/>
          <p:cNvGraphicFramePr/>
          <p:nvPr>
            <p:extLst>
              <p:ext uri="{D42A27DB-BD31-4B8C-83A1-F6EECF244321}">
                <p14:modId xmlns:p14="http://schemas.microsoft.com/office/powerpoint/2010/main" val="2165966504"/>
              </p:ext>
            </p:extLst>
          </p:nvPr>
        </p:nvGraphicFramePr>
        <p:xfrm>
          <a:off x="683568" y="1412776"/>
          <a:ext cx="7848872" cy="5272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3" name="Straight Arrow Connector 2"/>
          <p:cNvCxnSpPr/>
          <p:nvPr/>
        </p:nvCxnSpPr>
        <p:spPr>
          <a:xfrm>
            <a:off x="4427984" y="2420888"/>
            <a:ext cx="360040"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6" name="Straight Arrow Connector 5"/>
          <p:cNvCxnSpPr/>
          <p:nvPr/>
        </p:nvCxnSpPr>
        <p:spPr>
          <a:xfrm>
            <a:off x="4572000" y="3861048"/>
            <a:ext cx="0" cy="50405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0" y="0"/>
            <a:ext cx="9144000" cy="6858000"/>
          </a:xfrm>
          <a:prstGeom prst="rect">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43" name="Rectangle 3"/>
          <p:cNvSpPr>
            <a:spLocks noGrp="1" noChangeArrowheads="1"/>
          </p:cNvSpPr>
          <p:nvPr>
            <p:ph type="ctrTitle"/>
          </p:nvPr>
        </p:nvSpPr>
        <p:spPr/>
        <p:txBody>
          <a:bodyPr/>
          <a:lstStyle/>
          <a:p>
            <a:endParaRPr lang="en-US"/>
          </a:p>
        </p:txBody>
      </p:sp>
      <p:pic>
        <p:nvPicPr>
          <p:cNvPr id="10244" name="Picture 4" descr="Numéris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28600"/>
            <a:ext cx="8229600" cy="579120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245" name="Freeform 5"/>
          <p:cNvSpPr>
            <a:spLocks/>
          </p:cNvSpPr>
          <p:nvPr/>
        </p:nvSpPr>
        <p:spPr bwMode="auto">
          <a:xfrm rot="3146974" flipH="1" flipV="1">
            <a:off x="2471737" y="1566863"/>
            <a:ext cx="219075" cy="895350"/>
          </a:xfrm>
          <a:custGeom>
            <a:avLst/>
            <a:gdLst>
              <a:gd name="T0" fmla="*/ 0 w 240"/>
              <a:gd name="T1" fmla="*/ 288 h 1440"/>
              <a:gd name="T2" fmla="*/ 96 w 240"/>
              <a:gd name="T3" fmla="*/ 0 h 1440"/>
              <a:gd name="T4" fmla="*/ 192 w 240"/>
              <a:gd name="T5" fmla="*/ 288 h 1440"/>
              <a:gd name="T6" fmla="*/ 144 w 240"/>
              <a:gd name="T7" fmla="*/ 240 h 1440"/>
              <a:gd name="T8" fmla="*/ 240 w 240"/>
              <a:gd name="T9" fmla="*/ 1440 h 1440"/>
              <a:gd name="T10" fmla="*/ 48 w 240"/>
              <a:gd name="T11" fmla="*/ 1344 h 1440"/>
              <a:gd name="T12" fmla="*/ 72 w 240"/>
              <a:gd name="T13" fmla="*/ 234 h 1440"/>
              <a:gd name="T14" fmla="*/ 0 w 240"/>
              <a:gd name="T15" fmla="*/ 288 h 1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1440">
                <a:moveTo>
                  <a:pt x="0" y="288"/>
                </a:moveTo>
                <a:lnTo>
                  <a:pt x="96" y="0"/>
                </a:lnTo>
                <a:lnTo>
                  <a:pt x="192" y="288"/>
                </a:lnTo>
                <a:lnTo>
                  <a:pt x="144" y="240"/>
                </a:lnTo>
                <a:lnTo>
                  <a:pt x="240" y="1440"/>
                </a:lnTo>
                <a:lnTo>
                  <a:pt x="48" y="1344"/>
                </a:lnTo>
                <a:lnTo>
                  <a:pt x="72" y="234"/>
                </a:lnTo>
                <a:lnTo>
                  <a:pt x="0" y="288"/>
                </a:lnTo>
                <a:close/>
              </a:path>
            </a:pathLst>
          </a:custGeom>
          <a:solidFill>
            <a:srgbClr val="660033"/>
          </a:solidFill>
          <a:ln w="19050" cmpd="sng">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6" name="Freeform 6"/>
          <p:cNvSpPr>
            <a:spLocks/>
          </p:cNvSpPr>
          <p:nvPr/>
        </p:nvSpPr>
        <p:spPr bwMode="auto">
          <a:xfrm rot="4021677" flipH="1" flipV="1">
            <a:off x="2086769" y="275431"/>
            <a:ext cx="254000" cy="1531938"/>
          </a:xfrm>
          <a:custGeom>
            <a:avLst/>
            <a:gdLst>
              <a:gd name="T0" fmla="*/ 0 w 240"/>
              <a:gd name="T1" fmla="*/ 288 h 1440"/>
              <a:gd name="T2" fmla="*/ 96 w 240"/>
              <a:gd name="T3" fmla="*/ 0 h 1440"/>
              <a:gd name="T4" fmla="*/ 192 w 240"/>
              <a:gd name="T5" fmla="*/ 288 h 1440"/>
              <a:gd name="T6" fmla="*/ 144 w 240"/>
              <a:gd name="T7" fmla="*/ 240 h 1440"/>
              <a:gd name="T8" fmla="*/ 240 w 240"/>
              <a:gd name="T9" fmla="*/ 1440 h 1440"/>
              <a:gd name="T10" fmla="*/ 48 w 240"/>
              <a:gd name="T11" fmla="*/ 1344 h 1440"/>
              <a:gd name="T12" fmla="*/ 72 w 240"/>
              <a:gd name="T13" fmla="*/ 234 h 1440"/>
              <a:gd name="T14" fmla="*/ 0 w 240"/>
              <a:gd name="T15" fmla="*/ 288 h 1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1440">
                <a:moveTo>
                  <a:pt x="0" y="288"/>
                </a:moveTo>
                <a:lnTo>
                  <a:pt x="96" y="0"/>
                </a:lnTo>
                <a:lnTo>
                  <a:pt x="192" y="288"/>
                </a:lnTo>
                <a:lnTo>
                  <a:pt x="144" y="240"/>
                </a:lnTo>
                <a:lnTo>
                  <a:pt x="240" y="1440"/>
                </a:lnTo>
                <a:lnTo>
                  <a:pt x="48" y="1344"/>
                </a:lnTo>
                <a:lnTo>
                  <a:pt x="72" y="234"/>
                </a:lnTo>
                <a:lnTo>
                  <a:pt x="0" y="288"/>
                </a:lnTo>
                <a:close/>
              </a:path>
            </a:pathLst>
          </a:custGeom>
          <a:solidFill>
            <a:srgbClr val="660033"/>
          </a:solidFill>
          <a:ln w="19050" cmpd="sng">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7" name="Freeform 7"/>
          <p:cNvSpPr>
            <a:spLocks/>
          </p:cNvSpPr>
          <p:nvPr/>
        </p:nvSpPr>
        <p:spPr bwMode="auto">
          <a:xfrm rot="2282497" flipH="1" flipV="1">
            <a:off x="1676400" y="2133600"/>
            <a:ext cx="214313" cy="1122363"/>
          </a:xfrm>
          <a:custGeom>
            <a:avLst/>
            <a:gdLst>
              <a:gd name="T0" fmla="*/ 0 w 240"/>
              <a:gd name="T1" fmla="*/ 288 h 1440"/>
              <a:gd name="T2" fmla="*/ 96 w 240"/>
              <a:gd name="T3" fmla="*/ 0 h 1440"/>
              <a:gd name="T4" fmla="*/ 192 w 240"/>
              <a:gd name="T5" fmla="*/ 288 h 1440"/>
              <a:gd name="T6" fmla="*/ 144 w 240"/>
              <a:gd name="T7" fmla="*/ 240 h 1440"/>
              <a:gd name="T8" fmla="*/ 240 w 240"/>
              <a:gd name="T9" fmla="*/ 1440 h 1440"/>
              <a:gd name="T10" fmla="*/ 48 w 240"/>
              <a:gd name="T11" fmla="*/ 1344 h 1440"/>
              <a:gd name="T12" fmla="*/ 72 w 240"/>
              <a:gd name="T13" fmla="*/ 234 h 1440"/>
              <a:gd name="T14" fmla="*/ 0 w 240"/>
              <a:gd name="T15" fmla="*/ 288 h 1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1440">
                <a:moveTo>
                  <a:pt x="0" y="288"/>
                </a:moveTo>
                <a:lnTo>
                  <a:pt x="96" y="0"/>
                </a:lnTo>
                <a:lnTo>
                  <a:pt x="192" y="288"/>
                </a:lnTo>
                <a:lnTo>
                  <a:pt x="144" y="240"/>
                </a:lnTo>
                <a:lnTo>
                  <a:pt x="240" y="1440"/>
                </a:lnTo>
                <a:lnTo>
                  <a:pt x="48" y="1344"/>
                </a:lnTo>
                <a:lnTo>
                  <a:pt x="72" y="234"/>
                </a:lnTo>
                <a:lnTo>
                  <a:pt x="0" y="288"/>
                </a:lnTo>
                <a:close/>
              </a:path>
            </a:pathLst>
          </a:custGeom>
          <a:solidFill>
            <a:srgbClr val="660033"/>
          </a:solidFill>
          <a:ln w="19050" cmpd="sng">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8" name="Freeform 8"/>
          <p:cNvSpPr>
            <a:spLocks/>
          </p:cNvSpPr>
          <p:nvPr/>
        </p:nvSpPr>
        <p:spPr bwMode="auto">
          <a:xfrm rot="2282497" flipH="1" flipV="1">
            <a:off x="914400" y="3200400"/>
            <a:ext cx="214313" cy="1122363"/>
          </a:xfrm>
          <a:custGeom>
            <a:avLst/>
            <a:gdLst>
              <a:gd name="T0" fmla="*/ 0 w 240"/>
              <a:gd name="T1" fmla="*/ 288 h 1440"/>
              <a:gd name="T2" fmla="*/ 96 w 240"/>
              <a:gd name="T3" fmla="*/ 0 h 1440"/>
              <a:gd name="T4" fmla="*/ 192 w 240"/>
              <a:gd name="T5" fmla="*/ 288 h 1440"/>
              <a:gd name="T6" fmla="*/ 144 w 240"/>
              <a:gd name="T7" fmla="*/ 240 h 1440"/>
              <a:gd name="T8" fmla="*/ 240 w 240"/>
              <a:gd name="T9" fmla="*/ 1440 h 1440"/>
              <a:gd name="T10" fmla="*/ 48 w 240"/>
              <a:gd name="T11" fmla="*/ 1344 h 1440"/>
              <a:gd name="T12" fmla="*/ 72 w 240"/>
              <a:gd name="T13" fmla="*/ 234 h 1440"/>
              <a:gd name="T14" fmla="*/ 0 w 240"/>
              <a:gd name="T15" fmla="*/ 288 h 1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1440">
                <a:moveTo>
                  <a:pt x="0" y="288"/>
                </a:moveTo>
                <a:lnTo>
                  <a:pt x="96" y="0"/>
                </a:lnTo>
                <a:lnTo>
                  <a:pt x="192" y="288"/>
                </a:lnTo>
                <a:lnTo>
                  <a:pt x="144" y="240"/>
                </a:lnTo>
                <a:lnTo>
                  <a:pt x="240" y="1440"/>
                </a:lnTo>
                <a:lnTo>
                  <a:pt x="48" y="1344"/>
                </a:lnTo>
                <a:lnTo>
                  <a:pt x="72" y="234"/>
                </a:lnTo>
                <a:lnTo>
                  <a:pt x="0" y="288"/>
                </a:lnTo>
                <a:close/>
              </a:path>
            </a:pathLst>
          </a:custGeom>
          <a:solidFill>
            <a:srgbClr val="660033"/>
          </a:solidFill>
          <a:ln w="19050" cmpd="sng">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9" name="Freeform 9"/>
          <p:cNvSpPr>
            <a:spLocks/>
          </p:cNvSpPr>
          <p:nvPr/>
        </p:nvSpPr>
        <p:spPr bwMode="auto">
          <a:xfrm rot="24642039" flipH="1" flipV="1">
            <a:off x="3074194" y="1802606"/>
            <a:ext cx="228600" cy="1652588"/>
          </a:xfrm>
          <a:custGeom>
            <a:avLst/>
            <a:gdLst>
              <a:gd name="T0" fmla="*/ 0 w 240"/>
              <a:gd name="T1" fmla="*/ 288 h 1440"/>
              <a:gd name="T2" fmla="*/ 96 w 240"/>
              <a:gd name="T3" fmla="*/ 0 h 1440"/>
              <a:gd name="T4" fmla="*/ 192 w 240"/>
              <a:gd name="T5" fmla="*/ 288 h 1440"/>
              <a:gd name="T6" fmla="*/ 144 w 240"/>
              <a:gd name="T7" fmla="*/ 240 h 1440"/>
              <a:gd name="T8" fmla="*/ 240 w 240"/>
              <a:gd name="T9" fmla="*/ 1440 h 1440"/>
              <a:gd name="T10" fmla="*/ 48 w 240"/>
              <a:gd name="T11" fmla="*/ 1344 h 1440"/>
              <a:gd name="T12" fmla="*/ 72 w 240"/>
              <a:gd name="T13" fmla="*/ 234 h 1440"/>
              <a:gd name="T14" fmla="*/ 0 w 240"/>
              <a:gd name="T15" fmla="*/ 288 h 1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1440">
                <a:moveTo>
                  <a:pt x="0" y="288"/>
                </a:moveTo>
                <a:lnTo>
                  <a:pt x="96" y="0"/>
                </a:lnTo>
                <a:lnTo>
                  <a:pt x="192" y="288"/>
                </a:lnTo>
                <a:lnTo>
                  <a:pt x="144" y="240"/>
                </a:lnTo>
                <a:lnTo>
                  <a:pt x="240" y="1440"/>
                </a:lnTo>
                <a:lnTo>
                  <a:pt x="48" y="1344"/>
                </a:lnTo>
                <a:lnTo>
                  <a:pt x="72" y="234"/>
                </a:lnTo>
                <a:lnTo>
                  <a:pt x="0" y="288"/>
                </a:lnTo>
                <a:close/>
              </a:path>
            </a:pathLst>
          </a:custGeom>
          <a:solidFill>
            <a:srgbClr val="660033"/>
          </a:solidFill>
          <a:ln w="19050" cmpd="sng">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0" name="Freeform 10"/>
          <p:cNvSpPr>
            <a:spLocks/>
          </p:cNvSpPr>
          <p:nvPr/>
        </p:nvSpPr>
        <p:spPr bwMode="auto">
          <a:xfrm flipH="1" flipV="1">
            <a:off x="5337175" y="2892425"/>
            <a:ext cx="228600" cy="996950"/>
          </a:xfrm>
          <a:custGeom>
            <a:avLst/>
            <a:gdLst>
              <a:gd name="T0" fmla="*/ 0 w 240"/>
              <a:gd name="T1" fmla="*/ 288 h 1440"/>
              <a:gd name="T2" fmla="*/ 96 w 240"/>
              <a:gd name="T3" fmla="*/ 0 h 1440"/>
              <a:gd name="T4" fmla="*/ 192 w 240"/>
              <a:gd name="T5" fmla="*/ 288 h 1440"/>
              <a:gd name="T6" fmla="*/ 144 w 240"/>
              <a:gd name="T7" fmla="*/ 240 h 1440"/>
              <a:gd name="T8" fmla="*/ 240 w 240"/>
              <a:gd name="T9" fmla="*/ 1440 h 1440"/>
              <a:gd name="T10" fmla="*/ 48 w 240"/>
              <a:gd name="T11" fmla="*/ 1344 h 1440"/>
              <a:gd name="T12" fmla="*/ 72 w 240"/>
              <a:gd name="T13" fmla="*/ 234 h 1440"/>
              <a:gd name="T14" fmla="*/ 0 w 240"/>
              <a:gd name="T15" fmla="*/ 288 h 1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1440">
                <a:moveTo>
                  <a:pt x="0" y="288"/>
                </a:moveTo>
                <a:lnTo>
                  <a:pt x="96" y="0"/>
                </a:lnTo>
                <a:lnTo>
                  <a:pt x="192" y="288"/>
                </a:lnTo>
                <a:lnTo>
                  <a:pt x="144" y="240"/>
                </a:lnTo>
                <a:lnTo>
                  <a:pt x="240" y="1440"/>
                </a:lnTo>
                <a:lnTo>
                  <a:pt x="48" y="1344"/>
                </a:lnTo>
                <a:lnTo>
                  <a:pt x="72" y="234"/>
                </a:lnTo>
                <a:lnTo>
                  <a:pt x="0" y="288"/>
                </a:lnTo>
                <a:close/>
              </a:path>
            </a:pathLst>
          </a:custGeom>
          <a:solidFill>
            <a:srgbClr val="660033"/>
          </a:solidFill>
          <a:ln w="19050" cmpd="sng">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251" name="Group 11"/>
          <p:cNvGrpSpPr>
            <a:grpSpLocks/>
          </p:cNvGrpSpPr>
          <p:nvPr/>
        </p:nvGrpSpPr>
        <p:grpSpPr bwMode="auto">
          <a:xfrm>
            <a:off x="3962400" y="2590800"/>
            <a:ext cx="1033463" cy="1525588"/>
            <a:chOff x="2496" y="1632"/>
            <a:chExt cx="651" cy="961"/>
          </a:xfrm>
        </p:grpSpPr>
        <p:sp>
          <p:nvSpPr>
            <p:cNvPr id="10252" name="Freeform 12"/>
            <p:cNvSpPr>
              <a:spLocks/>
            </p:cNvSpPr>
            <p:nvPr/>
          </p:nvSpPr>
          <p:spPr bwMode="auto">
            <a:xfrm rot="4021677" flipH="1" flipV="1">
              <a:off x="2715" y="1461"/>
              <a:ext cx="144" cy="581"/>
            </a:xfrm>
            <a:custGeom>
              <a:avLst/>
              <a:gdLst>
                <a:gd name="T0" fmla="*/ 0 w 240"/>
                <a:gd name="T1" fmla="*/ 288 h 1440"/>
                <a:gd name="T2" fmla="*/ 96 w 240"/>
                <a:gd name="T3" fmla="*/ 0 h 1440"/>
                <a:gd name="T4" fmla="*/ 192 w 240"/>
                <a:gd name="T5" fmla="*/ 288 h 1440"/>
                <a:gd name="T6" fmla="*/ 144 w 240"/>
                <a:gd name="T7" fmla="*/ 240 h 1440"/>
                <a:gd name="T8" fmla="*/ 240 w 240"/>
                <a:gd name="T9" fmla="*/ 1440 h 1440"/>
                <a:gd name="T10" fmla="*/ 48 w 240"/>
                <a:gd name="T11" fmla="*/ 1344 h 1440"/>
                <a:gd name="T12" fmla="*/ 72 w 240"/>
                <a:gd name="T13" fmla="*/ 234 h 1440"/>
                <a:gd name="T14" fmla="*/ 0 w 240"/>
                <a:gd name="T15" fmla="*/ 288 h 1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1440">
                  <a:moveTo>
                    <a:pt x="0" y="288"/>
                  </a:moveTo>
                  <a:lnTo>
                    <a:pt x="96" y="0"/>
                  </a:lnTo>
                  <a:lnTo>
                    <a:pt x="192" y="288"/>
                  </a:lnTo>
                  <a:lnTo>
                    <a:pt x="144" y="240"/>
                  </a:lnTo>
                  <a:lnTo>
                    <a:pt x="240" y="1440"/>
                  </a:lnTo>
                  <a:lnTo>
                    <a:pt x="48" y="1344"/>
                  </a:lnTo>
                  <a:lnTo>
                    <a:pt x="72" y="234"/>
                  </a:lnTo>
                  <a:lnTo>
                    <a:pt x="0" y="288"/>
                  </a:lnTo>
                  <a:close/>
                </a:path>
              </a:pathLst>
            </a:custGeom>
            <a:solidFill>
              <a:srgbClr val="660033"/>
            </a:solidFill>
            <a:ln w="19050" cmpd="sng">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3" name="Freeform 13"/>
            <p:cNvSpPr>
              <a:spLocks/>
            </p:cNvSpPr>
            <p:nvPr/>
          </p:nvSpPr>
          <p:spPr bwMode="auto">
            <a:xfrm rot="23202687" flipH="1" flipV="1">
              <a:off x="2976" y="1632"/>
              <a:ext cx="171" cy="961"/>
            </a:xfrm>
            <a:custGeom>
              <a:avLst/>
              <a:gdLst>
                <a:gd name="T0" fmla="*/ 0 w 240"/>
                <a:gd name="T1" fmla="*/ 288 h 1440"/>
                <a:gd name="T2" fmla="*/ 96 w 240"/>
                <a:gd name="T3" fmla="*/ 0 h 1440"/>
                <a:gd name="T4" fmla="*/ 192 w 240"/>
                <a:gd name="T5" fmla="*/ 288 h 1440"/>
                <a:gd name="T6" fmla="*/ 144 w 240"/>
                <a:gd name="T7" fmla="*/ 240 h 1440"/>
                <a:gd name="T8" fmla="*/ 240 w 240"/>
                <a:gd name="T9" fmla="*/ 1440 h 1440"/>
                <a:gd name="T10" fmla="*/ 48 w 240"/>
                <a:gd name="T11" fmla="*/ 1344 h 1440"/>
                <a:gd name="T12" fmla="*/ 72 w 240"/>
                <a:gd name="T13" fmla="*/ 234 h 1440"/>
                <a:gd name="T14" fmla="*/ 0 w 240"/>
                <a:gd name="T15" fmla="*/ 288 h 1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1440">
                  <a:moveTo>
                    <a:pt x="0" y="288"/>
                  </a:moveTo>
                  <a:lnTo>
                    <a:pt x="96" y="0"/>
                  </a:lnTo>
                  <a:lnTo>
                    <a:pt x="192" y="288"/>
                  </a:lnTo>
                  <a:lnTo>
                    <a:pt x="144" y="240"/>
                  </a:lnTo>
                  <a:lnTo>
                    <a:pt x="240" y="1440"/>
                  </a:lnTo>
                  <a:lnTo>
                    <a:pt x="48" y="1344"/>
                  </a:lnTo>
                  <a:lnTo>
                    <a:pt x="72" y="234"/>
                  </a:lnTo>
                  <a:lnTo>
                    <a:pt x="0" y="288"/>
                  </a:lnTo>
                  <a:close/>
                </a:path>
              </a:pathLst>
            </a:custGeom>
            <a:solidFill>
              <a:srgbClr val="660033"/>
            </a:solidFill>
            <a:ln w="19050" cmpd="sng">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54" name="Group 14"/>
          <p:cNvGrpSpPr>
            <a:grpSpLocks/>
          </p:cNvGrpSpPr>
          <p:nvPr/>
        </p:nvGrpSpPr>
        <p:grpSpPr bwMode="auto">
          <a:xfrm>
            <a:off x="5181600" y="1143000"/>
            <a:ext cx="1676400" cy="1606550"/>
            <a:chOff x="3264" y="720"/>
            <a:chExt cx="1056" cy="1012"/>
          </a:xfrm>
        </p:grpSpPr>
        <p:sp>
          <p:nvSpPr>
            <p:cNvPr id="10255" name="Freeform 15"/>
            <p:cNvSpPr>
              <a:spLocks/>
            </p:cNvSpPr>
            <p:nvPr/>
          </p:nvSpPr>
          <p:spPr bwMode="auto">
            <a:xfrm rot="1530157" flipH="1" flipV="1">
              <a:off x="4176" y="1104"/>
              <a:ext cx="144" cy="628"/>
            </a:xfrm>
            <a:custGeom>
              <a:avLst/>
              <a:gdLst>
                <a:gd name="T0" fmla="*/ 0 w 240"/>
                <a:gd name="T1" fmla="*/ 288 h 1440"/>
                <a:gd name="T2" fmla="*/ 96 w 240"/>
                <a:gd name="T3" fmla="*/ 0 h 1440"/>
                <a:gd name="T4" fmla="*/ 192 w 240"/>
                <a:gd name="T5" fmla="*/ 288 h 1440"/>
                <a:gd name="T6" fmla="*/ 144 w 240"/>
                <a:gd name="T7" fmla="*/ 240 h 1440"/>
                <a:gd name="T8" fmla="*/ 240 w 240"/>
                <a:gd name="T9" fmla="*/ 1440 h 1440"/>
                <a:gd name="T10" fmla="*/ 48 w 240"/>
                <a:gd name="T11" fmla="*/ 1344 h 1440"/>
                <a:gd name="T12" fmla="*/ 72 w 240"/>
                <a:gd name="T13" fmla="*/ 234 h 1440"/>
                <a:gd name="T14" fmla="*/ 0 w 240"/>
                <a:gd name="T15" fmla="*/ 288 h 1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1440">
                  <a:moveTo>
                    <a:pt x="0" y="288"/>
                  </a:moveTo>
                  <a:lnTo>
                    <a:pt x="96" y="0"/>
                  </a:lnTo>
                  <a:lnTo>
                    <a:pt x="192" y="288"/>
                  </a:lnTo>
                  <a:lnTo>
                    <a:pt x="144" y="240"/>
                  </a:lnTo>
                  <a:lnTo>
                    <a:pt x="240" y="1440"/>
                  </a:lnTo>
                  <a:lnTo>
                    <a:pt x="48" y="1344"/>
                  </a:lnTo>
                  <a:lnTo>
                    <a:pt x="72" y="234"/>
                  </a:lnTo>
                  <a:lnTo>
                    <a:pt x="0" y="288"/>
                  </a:lnTo>
                  <a:close/>
                </a:path>
              </a:pathLst>
            </a:custGeom>
            <a:solidFill>
              <a:srgbClr val="FF9933"/>
            </a:solidFill>
            <a:ln w="19050" cmpd="sng">
              <a:solidFill>
                <a:srgbClr val="FF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256" name="Group 16"/>
            <p:cNvGrpSpPr>
              <a:grpSpLocks/>
            </p:cNvGrpSpPr>
            <p:nvPr/>
          </p:nvGrpSpPr>
          <p:grpSpPr bwMode="auto">
            <a:xfrm>
              <a:off x="3264" y="720"/>
              <a:ext cx="1009" cy="603"/>
              <a:chOff x="3264" y="720"/>
              <a:chExt cx="1009" cy="603"/>
            </a:xfrm>
          </p:grpSpPr>
          <p:sp>
            <p:nvSpPr>
              <p:cNvPr id="10257" name="Freeform 17"/>
              <p:cNvSpPr>
                <a:spLocks/>
              </p:cNvSpPr>
              <p:nvPr/>
            </p:nvSpPr>
            <p:spPr bwMode="auto">
              <a:xfrm rot="5400000" flipH="1" flipV="1">
                <a:off x="3603" y="381"/>
                <a:ext cx="144" cy="821"/>
              </a:xfrm>
              <a:custGeom>
                <a:avLst/>
                <a:gdLst>
                  <a:gd name="T0" fmla="*/ 0 w 240"/>
                  <a:gd name="T1" fmla="*/ 288 h 1440"/>
                  <a:gd name="T2" fmla="*/ 96 w 240"/>
                  <a:gd name="T3" fmla="*/ 0 h 1440"/>
                  <a:gd name="T4" fmla="*/ 192 w 240"/>
                  <a:gd name="T5" fmla="*/ 288 h 1440"/>
                  <a:gd name="T6" fmla="*/ 144 w 240"/>
                  <a:gd name="T7" fmla="*/ 240 h 1440"/>
                  <a:gd name="T8" fmla="*/ 240 w 240"/>
                  <a:gd name="T9" fmla="*/ 1440 h 1440"/>
                  <a:gd name="T10" fmla="*/ 48 w 240"/>
                  <a:gd name="T11" fmla="*/ 1344 h 1440"/>
                  <a:gd name="T12" fmla="*/ 72 w 240"/>
                  <a:gd name="T13" fmla="*/ 234 h 1440"/>
                  <a:gd name="T14" fmla="*/ 0 w 240"/>
                  <a:gd name="T15" fmla="*/ 288 h 1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1440">
                    <a:moveTo>
                      <a:pt x="0" y="288"/>
                    </a:moveTo>
                    <a:lnTo>
                      <a:pt x="96" y="0"/>
                    </a:lnTo>
                    <a:lnTo>
                      <a:pt x="192" y="288"/>
                    </a:lnTo>
                    <a:lnTo>
                      <a:pt x="144" y="240"/>
                    </a:lnTo>
                    <a:lnTo>
                      <a:pt x="240" y="1440"/>
                    </a:lnTo>
                    <a:lnTo>
                      <a:pt x="48" y="1344"/>
                    </a:lnTo>
                    <a:lnTo>
                      <a:pt x="72" y="234"/>
                    </a:lnTo>
                    <a:lnTo>
                      <a:pt x="0" y="288"/>
                    </a:lnTo>
                    <a:close/>
                  </a:path>
                </a:pathLst>
              </a:custGeom>
              <a:solidFill>
                <a:srgbClr val="FF9933"/>
              </a:solidFill>
              <a:ln w="19050" cmpd="sng">
                <a:solidFill>
                  <a:srgbClr val="FF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8" name="Freeform 18"/>
              <p:cNvSpPr>
                <a:spLocks/>
              </p:cNvSpPr>
              <p:nvPr/>
            </p:nvSpPr>
            <p:spPr bwMode="auto">
              <a:xfrm rot="24735018" flipH="1" flipV="1">
                <a:off x="3707" y="757"/>
                <a:ext cx="171" cy="961"/>
              </a:xfrm>
              <a:custGeom>
                <a:avLst/>
                <a:gdLst>
                  <a:gd name="T0" fmla="*/ 0 w 240"/>
                  <a:gd name="T1" fmla="*/ 288 h 1440"/>
                  <a:gd name="T2" fmla="*/ 96 w 240"/>
                  <a:gd name="T3" fmla="*/ 0 h 1440"/>
                  <a:gd name="T4" fmla="*/ 192 w 240"/>
                  <a:gd name="T5" fmla="*/ 288 h 1440"/>
                  <a:gd name="T6" fmla="*/ 144 w 240"/>
                  <a:gd name="T7" fmla="*/ 240 h 1440"/>
                  <a:gd name="T8" fmla="*/ 240 w 240"/>
                  <a:gd name="T9" fmla="*/ 1440 h 1440"/>
                  <a:gd name="T10" fmla="*/ 48 w 240"/>
                  <a:gd name="T11" fmla="*/ 1344 h 1440"/>
                  <a:gd name="T12" fmla="*/ 72 w 240"/>
                  <a:gd name="T13" fmla="*/ 234 h 1440"/>
                  <a:gd name="T14" fmla="*/ 0 w 240"/>
                  <a:gd name="T15" fmla="*/ 288 h 1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1440">
                    <a:moveTo>
                      <a:pt x="0" y="288"/>
                    </a:moveTo>
                    <a:lnTo>
                      <a:pt x="96" y="0"/>
                    </a:lnTo>
                    <a:lnTo>
                      <a:pt x="192" y="288"/>
                    </a:lnTo>
                    <a:lnTo>
                      <a:pt x="144" y="240"/>
                    </a:lnTo>
                    <a:lnTo>
                      <a:pt x="240" y="1440"/>
                    </a:lnTo>
                    <a:lnTo>
                      <a:pt x="48" y="1344"/>
                    </a:lnTo>
                    <a:lnTo>
                      <a:pt x="72" y="234"/>
                    </a:lnTo>
                    <a:lnTo>
                      <a:pt x="0" y="288"/>
                    </a:lnTo>
                    <a:close/>
                  </a:path>
                </a:pathLst>
              </a:custGeom>
              <a:solidFill>
                <a:srgbClr val="FF9933"/>
              </a:solidFill>
              <a:ln w="19050" cmpd="sng">
                <a:solidFill>
                  <a:srgbClr val="FF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0259" name="Group 19"/>
          <p:cNvGrpSpPr>
            <a:grpSpLocks/>
          </p:cNvGrpSpPr>
          <p:nvPr/>
        </p:nvGrpSpPr>
        <p:grpSpPr bwMode="auto">
          <a:xfrm>
            <a:off x="6172200" y="609600"/>
            <a:ext cx="2209800" cy="1122363"/>
            <a:chOff x="4128" y="384"/>
            <a:chExt cx="1152" cy="707"/>
          </a:xfrm>
        </p:grpSpPr>
        <p:sp>
          <p:nvSpPr>
            <p:cNvPr id="10260" name="Freeform 20"/>
            <p:cNvSpPr>
              <a:spLocks/>
            </p:cNvSpPr>
            <p:nvPr/>
          </p:nvSpPr>
          <p:spPr bwMode="auto">
            <a:xfrm rot="11197061">
              <a:off x="4128" y="576"/>
              <a:ext cx="581" cy="515"/>
            </a:xfrm>
            <a:custGeom>
              <a:avLst/>
              <a:gdLst>
                <a:gd name="T0" fmla="*/ 8 w 576"/>
                <a:gd name="T1" fmla="*/ 180 h 551"/>
                <a:gd name="T2" fmla="*/ 144 w 576"/>
                <a:gd name="T3" fmla="*/ 309 h 551"/>
                <a:gd name="T4" fmla="*/ 159 w 576"/>
                <a:gd name="T5" fmla="*/ 339 h 551"/>
                <a:gd name="T6" fmla="*/ 235 w 576"/>
                <a:gd name="T7" fmla="*/ 392 h 551"/>
                <a:gd name="T8" fmla="*/ 311 w 576"/>
                <a:gd name="T9" fmla="*/ 445 h 551"/>
                <a:gd name="T10" fmla="*/ 341 w 576"/>
                <a:gd name="T11" fmla="*/ 491 h 551"/>
                <a:gd name="T12" fmla="*/ 394 w 576"/>
                <a:gd name="T13" fmla="*/ 551 h 551"/>
                <a:gd name="T14" fmla="*/ 530 w 576"/>
                <a:gd name="T15" fmla="*/ 483 h 551"/>
                <a:gd name="T16" fmla="*/ 576 w 576"/>
                <a:gd name="T17" fmla="*/ 309 h 551"/>
                <a:gd name="T18" fmla="*/ 508 w 576"/>
                <a:gd name="T19" fmla="*/ 142 h 551"/>
                <a:gd name="T20" fmla="*/ 477 w 576"/>
                <a:gd name="T21" fmla="*/ 112 h 551"/>
                <a:gd name="T22" fmla="*/ 462 w 576"/>
                <a:gd name="T23" fmla="*/ 81 h 551"/>
                <a:gd name="T24" fmla="*/ 311 w 576"/>
                <a:gd name="T25" fmla="*/ 44 h 551"/>
                <a:gd name="T26" fmla="*/ 167 w 576"/>
                <a:gd name="T27" fmla="*/ 36 h 551"/>
                <a:gd name="T28" fmla="*/ 121 w 576"/>
                <a:gd name="T29" fmla="*/ 66 h 551"/>
                <a:gd name="T30" fmla="*/ 98 w 576"/>
                <a:gd name="T31" fmla="*/ 81 h 551"/>
                <a:gd name="T32" fmla="*/ 45 w 576"/>
                <a:gd name="T33" fmla="*/ 142 h 551"/>
                <a:gd name="T34" fmla="*/ 30 w 576"/>
                <a:gd name="T35" fmla="*/ 165 h 551"/>
                <a:gd name="T36" fmla="*/ 8 w 576"/>
                <a:gd name="T37" fmla="*/ 172 h 551"/>
                <a:gd name="T38" fmla="*/ 0 w 576"/>
                <a:gd name="T39" fmla="*/ 195 h 551"/>
                <a:gd name="T40" fmla="*/ 8 w 576"/>
                <a:gd name="T41" fmla="*/ 18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76" h="551">
                  <a:moveTo>
                    <a:pt x="8" y="180"/>
                  </a:moveTo>
                  <a:cubicBezTo>
                    <a:pt x="37" y="209"/>
                    <a:pt x="131" y="282"/>
                    <a:pt x="144" y="309"/>
                  </a:cubicBezTo>
                  <a:cubicBezTo>
                    <a:pt x="149" y="319"/>
                    <a:pt x="152" y="330"/>
                    <a:pt x="159" y="339"/>
                  </a:cubicBezTo>
                  <a:cubicBezTo>
                    <a:pt x="178" y="362"/>
                    <a:pt x="212" y="375"/>
                    <a:pt x="235" y="392"/>
                  </a:cubicBezTo>
                  <a:cubicBezTo>
                    <a:pt x="263" y="412"/>
                    <a:pt x="276" y="434"/>
                    <a:pt x="311" y="445"/>
                  </a:cubicBezTo>
                  <a:cubicBezTo>
                    <a:pt x="324" y="488"/>
                    <a:pt x="308" y="449"/>
                    <a:pt x="341" y="491"/>
                  </a:cubicBezTo>
                  <a:cubicBezTo>
                    <a:pt x="388" y="551"/>
                    <a:pt x="350" y="522"/>
                    <a:pt x="394" y="551"/>
                  </a:cubicBezTo>
                  <a:cubicBezTo>
                    <a:pt x="447" y="539"/>
                    <a:pt x="480" y="501"/>
                    <a:pt x="530" y="483"/>
                  </a:cubicBezTo>
                  <a:cubicBezTo>
                    <a:pt x="550" y="427"/>
                    <a:pt x="564" y="367"/>
                    <a:pt x="576" y="309"/>
                  </a:cubicBezTo>
                  <a:cubicBezTo>
                    <a:pt x="570" y="251"/>
                    <a:pt x="560" y="177"/>
                    <a:pt x="508" y="142"/>
                  </a:cubicBezTo>
                  <a:cubicBezTo>
                    <a:pt x="486" y="78"/>
                    <a:pt x="519" y="154"/>
                    <a:pt x="477" y="112"/>
                  </a:cubicBezTo>
                  <a:cubicBezTo>
                    <a:pt x="469" y="104"/>
                    <a:pt x="470" y="89"/>
                    <a:pt x="462" y="81"/>
                  </a:cubicBezTo>
                  <a:cubicBezTo>
                    <a:pt x="425" y="43"/>
                    <a:pt x="354" y="47"/>
                    <a:pt x="311" y="44"/>
                  </a:cubicBezTo>
                  <a:cubicBezTo>
                    <a:pt x="269" y="0"/>
                    <a:pt x="287" y="10"/>
                    <a:pt x="167" y="36"/>
                  </a:cubicBezTo>
                  <a:cubicBezTo>
                    <a:pt x="149" y="40"/>
                    <a:pt x="136" y="56"/>
                    <a:pt x="121" y="66"/>
                  </a:cubicBezTo>
                  <a:cubicBezTo>
                    <a:pt x="113" y="71"/>
                    <a:pt x="98" y="81"/>
                    <a:pt x="98" y="81"/>
                  </a:cubicBezTo>
                  <a:cubicBezTo>
                    <a:pt x="88" y="112"/>
                    <a:pt x="72" y="124"/>
                    <a:pt x="45" y="142"/>
                  </a:cubicBezTo>
                  <a:cubicBezTo>
                    <a:pt x="40" y="150"/>
                    <a:pt x="37" y="159"/>
                    <a:pt x="30" y="165"/>
                  </a:cubicBezTo>
                  <a:cubicBezTo>
                    <a:pt x="24" y="170"/>
                    <a:pt x="13" y="167"/>
                    <a:pt x="8" y="172"/>
                  </a:cubicBezTo>
                  <a:cubicBezTo>
                    <a:pt x="2" y="178"/>
                    <a:pt x="0" y="187"/>
                    <a:pt x="0" y="195"/>
                  </a:cubicBezTo>
                  <a:cubicBezTo>
                    <a:pt x="0" y="201"/>
                    <a:pt x="5" y="185"/>
                    <a:pt x="8" y="180"/>
                  </a:cubicBezTo>
                  <a:close/>
                </a:path>
              </a:pathLst>
            </a:custGeom>
            <a:solidFill>
              <a:srgbClr val="FF9933"/>
            </a:solidFill>
            <a:ln w="9525">
              <a:solidFill>
                <a:srgbClr val="FFCC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1" name="Text Box 21"/>
            <p:cNvSpPr txBox="1">
              <a:spLocks noChangeArrowheads="1"/>
            </p:cNvSpPr>
            <p:nvPr/>
          </p:nvSpPr>
          <p:spPr bwMode="auto">
            <a:xfrm>
              <a:off x="4512" y="384"/>
              <a:ext cx="768"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2000" b="1">
                  <a:solidFill>
                    <a:srgbClr val="000066"/>
                  </a:solidFill>
                </a:rPr>
                <a:t>Người Hung Nô</a:t>
              </a:r>
              <a:r>
                <a:rPr lang="en-US" sz="2000">
                  <a:solidFill>
                    <a:srgbClr val="000066"/>
                  </a:solidFill>
                </a:rPr>
                <a:t> </a:t>
              </a:r>
            </a:p>
          </p:txBody>
        </p:sp>
      </p:grpSp>
      <p:sp>
        <p:nvSpPr>
          <p:cNvPr id="10262" name="Text Box 22"/>
          <p:cNvSpPr txBox="1">
            <a:spLocks noChangeArrowheads="1"/>
          </p:cNvSpPr>
          <p:nvPr/>
        </p:nvSpPr>
        <p:spPr bwMode="auto">
          <a:xfrm>
            <a:off x="533400" y="838200"/>
            <a:ext cx="1447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2400" b="1">
                <a:solidFill>
                  <a:srgbClr val="000066"/>
                </a:solidFill>
              </a:rPr>
              <a:t>Ăng-glô Xắc-xông </a:t>
            </a:r>
          </a:p>
        </p:txBody>
      </p:sp>
      <p:sp>
        <p:nvSpPr>
          <p:cNvPr id="10263" name="Text Box 23"/>
          <p:cNvSpPr txBox="1">
            <a:spLocks noChangeArrowheads="1"/>
          </p:cNvSpPr>
          <p:nvPr/>
        </p:nvSpPr>
        <p:spPr bwMode="auto">
          <a:xfrm>
            <a:off x="228600" y="40386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2400" b="1">
                <a:solidFill>
                  <a:srgbClr val="000066"/>
                </a:solidFill>
              </a:rPr>
              <a:t>Tây Gốt</a:t>
            </a:r>
            <a:r>
              <a:rPr lang="en-US" sz="2400">
                <a:solidFill>
                  <a:srgbClr val="000066"/>
                </a:solidFill>
              </a:rPr>
              <a:t> </a:t>
            </a:r>
          </a:p>
        </p:txBody>
      </p:sp>
      <p:sp>
        <p:nvSpPr>
          <p:cNvPr id="10264" name="Text Box 24"/>
          <p:cNvSpPr txBox="1">
            <a:spLocks noChangeArrowheads="1"/>
          </p:cNvSpPr>
          <p:nvPr/>
        </p:nvSpPr>
        <p:spPr bwMode="auto">
          <a:xfrm>
            <a:off x="2362200" y="30480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2400" b="1">
                <a:solidFill>
                  <a:srgbClr val="000066"/>
                </a:solidFill>
              </a:rPr>
              <a:t>Đông Gốt</a:t>
            </a:r>
            <a:r>
              <a:rPr lang="en-US" sz="2400">
                <a:solidFill>
                  <a:srgbClr val="000066"/>
                </a:solidFill>
              </a:rPr>
              <a:t> </a:t>
            </a:r>
          </a:p>
        </p:txBody>
      </p:sp>
      <p:sp>
        <p:nvSpPr>
          <p:cNvPr id="10265" name="Text Box 25"/>
          <p:cNvSpPr txBox="1">
            <a:spLocks noChangeArrowheads="1"/>
          </p:cNvSpPr>
          <p:nvPr/>
        </p:nvSpPr>
        <p:spPr bwMode="auto">
          <a:xfrm>
            <a:off x="914400" y="25908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pPr>
            <a:r>
              <a:rPr lang="en-US" sz="2400" b="1">
                <a:solidFill>
                  <a:srgbClr val="000066"/>
                </a:solidFill>
              </a:rPr>
              <a:t>Phơ-răng</a:t>
            </a:r>
            <a:endParaRPr lang="en-US" sz="2400">
              <a:solidFill>
                <a:srgbClr val="000066"/>
              </a:solidFill>
            </a:endParaRPr>
          </a:p>
        </p:txBody>
      </p:sp>
      <p:sp>
        <p:nvSpPr>
          <p:cNvPr id="10266" name="Text Box 26"/>
          <p:cNvSpPr txBox="1">
            <a:spLocks noChangeArrowheads="1"/>
          </p:cNvSpPr>
          <p:nvPr/>
        </p:nvSpPr>
        <p:spPr bwMode="auto">
          <a:xfrm>
            <a:off x="6172200" y="5029200"/>
            <a:ext cx="25146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US">
              <a:latin typeface="Arial" panose="020B0604020202020204" pitchFamily="34" charset="0"/>
            </a:endParaRPr>
          </a:p>
          <a:p>
            <a:pPr eaLnBrk="1" hangingPunct="1">
              <a:spcBef>
                <a:spcPct val="50000"/>
              </a:spcBef>
            </a:pPr>
            <a:endParaRPr lang="en-US">
              <a:latin typeface="Arial" panose="020B0604020202020204" pitchFamily="34" charset="0"/>
            </a:endParaRPr>
          </a:p>
          <a:p>
            <a:pPr eaLnBrk="1" hangingPunct="1">
              <a:spcBef>
                <a:spcPct val="50000"/>
              </a:spcBef>
            </a:pPr>
            <a:endParaRPr lang="en-US">
              <a:latin typeface="Arial" panose="020B0604020202020204" pitchFamily="34" charset="0"/>
            </a:endParaRPr>
          </a:p>
        </p:txBody>
      </p:sp>
      <p:sp>
        <p:nvSpPr>
          <p:cNvPr id="10267" name="Text Box 27"/>
          <p:cNvSpPr txBox="1">
            <a:spLocks noChangeArrowheads="1"/>
          </p:cNvSpPr>
          <p:nvPr/>
        </p:nvSpPr>
        <p:spPr bwMode="auto">
          <a:xfrm>
            <a:off x="6248400" y="4752975"/>
            <a:ext cx="2438400" cy="1343025"/>
          </a:xfrm>
          <a:prstGeom prst="rect">
            <a:avLst/>
          </a:prstGeom>
          <a:solidFill>
            <a:srgbClr val="66FFFF"/>
          </a:solidFill>
          <a:ln w="19050">
            <a:solidFill>
              <a:srgbClr val="CC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lnSpc>
                <a:spcPct val="80000"/>
              </a:lnSpc>
              <a:spcBef>
                <a:spcPct val="50000"/>
              </a:spcBef>
            </a:pPr>
            <a:r>
              <a:rPr lang="en-US" sz="1700" b="1">
                <a:solidFill>
                  <a:srgbClr val="CC0000"/>
                </a:solidFill>
              </a:rPr>
              <a:t>Chú thích</a:t>
            </a:r>
          </a:p>
          <a:p>
            <a:pPr algn="just" eaLnBrk="1" hangingPunct="1">
              <a:lnSpc>
                <a:spcPct val="80000"/>
              </a:lnSpc>
              <a:spcBef>
                <a:spcPct val="50000"/>
              </a:spcBef>
            </a:pPr>
            <a:r>
              <a:rPr lang="en-US" sz="1600" b="1">
                <a:solidFill>
                  <a:srgbClr val="000066"/>
                </a:solidFill>
              </a:rPr>
              <a:t>        Người Hung-Nô ở thảo nguyên châu Á</a:t>
            </a:r>
          </a:p>
          <a:p>
            <a:pPr algn="just" eaLnBrk="1" hangingPunct="1">
              <a:lnSpc>
                <a:spcPct val="80000"/>
              </a:lnSpc>
              <a:spcBef>
                <a:spcPct val="50000"/>
              </a:spcBef>
            </a:pPr>
            <a:r>
              <a:rPr lang="en-US" sz="1600" b="1">
                <a:solidFill>
                  <a:srgbClr val="000066"/>
                </a:solidFill>
              </a:rPr>
              <a:t>        Sự di cư ồ ạt của người Giéc-man</a:t>
            </a:r>
          </a:p>
        </p:txBody>
      </p:sp>
      <p:sp>
        <p:nvSpPr>
          <p:cNvPr id="10268" name="Freeform 28"/>
          <p:cNvSpPr>
            <a:spLocks/>
          </p:cNvSpPr>
          <p:nvPr/>
        </p:nvSpPr>
        <p:spPr bwMode="auto">
          <a:xfrm rot="-4825821" flipH="1" flipV="1">
            <a:off x="6477000" y="4953000"/>
            <a:ext cx="79375" cy="384175"/>
          </a:xfrm>
          <a:custGeom>
            <a:avLst/>
            <a:gdLst>
              <a:gd name="T0" fmla="*/ 0 w 240"/>
              <a:gd name="T1" fmla="*/ 288 h 1440"/>
              <a:gd name="T2" fmla="*/ 96 w 240"/>
              <a:gd name="T3" fmla="*/ 0 h 1440"/>
              <a:gd name="T4" fmla="*/ 192 w 240"/>
              <a:gd name="T5" fmla="*/ 288 h 1440"/>
              <a:gd name="T6" fmla="*/ 144 w 240"/>
              <a:gd name="T7" fmla="*/ 240 h 1440"/>
              <a:gd name="T8" fmla="*/ 240 w 240"/>
              <a:gd name="T9" fmla="*/ 1440 h 1440"/>
              <a:gd name="T10" fmla="*/ 48 w 240"/>
              <a:gd name="T11" fmla="*/ 1344 h 1440"/>
              <a:gd name="T12" fmla="*/ 72 w 240"/>
              <a:gd name="T13" fmla="*/ 234 h 1440"/>
              <a:gd name="T14" fmla="*/ 0 w 240"/>
              <a:gd name="T15" fmla="*/ 288 h 1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1440">
                <a:moveTo>
                  <a:pt x="0" y="288"/>
                </a:moveTo>
                <a:lnTo>
                  <a:pt x="96" y="0"/>
                </a:lnTo>
                <a:lnTo>
                  <a:pt x="192" y="288"/>
                </a:lnTo>
                <a:lnTo>
                  <a:pt x="144" y="240"/>
                </a:lnTo>
                <a:lnTo>
                  <a:pt x="240" y="1440"/>
                </a:lnTo>
                <a:lnTo>
                  <a:pt x="48" y="1344"/>
                </a:lnTo>
                <a:lnTo>
                  <a:pt x="72" y="234"/>
                </a:lnTo>
                <a:lnTo>
                  <a:pt x="0" y="288"/>
                </a:lnTo>
                <a:close/>
              </a:path>
            </a:pathLst>
          </a:custGeom>
          <a:solidFill>
            <a:srgbClr val="FF9933"/>
          </a:solidFill>
          <a:ln w="19050" cmpd="sng">
            <a:solidFill>
              <a:srgbClr val="FF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9" name="Freeform 29"/>
          <p:cNvSpPr>
            <a:spLocks/>
          </p:cNvSpPr>
          <p:nvPr/>
        </p:nvSpPr>
        <p:spPr bwMode="auto">
          <a:xfrm rot="-4974802" flipH="1" flipV="1">
            <a:off x="6473825" y="5486400"/>
            <a:ext cx="79375" cy="384175"/>
          </a:xfrm>
          <a:custGeom>
            <a:avLst/>
            <a:gdLst>
              <a:gd name="T0" fmla="*/ 0 w 240"/>
              <a:gd name="T1" fmla="*/ 288 h 1440"/>
              <a:gd name="T2" fmla="*/ 96 w 240"/>
              <a:gd name="T3" fmla="*/ 0 h 1440"/>
              <a:gd name="T4" fmla="*/ 192 w 240"/>
              <a:gd name="T5" fmla="*/ 288 h 1440"/>
              <a:gd name="T6" fmla="*/ 144 w 240"/>
              <a:gd name="T7" fmla="*/ 240 h 1440"/>
              <a:gd name="T8" fmla="*/ 240 w 240"/>
              <a:gd name="T9" fmla="*/ 1440 h 1440"/>
              <a:gd name="T10" fmla="*/ 48 w 240"/>
              <a:gd name="T11" fmla="*/ 1344 h 1440"/>
              <a:gd name="T12" fmla="*/ 72 w 240"/>
              <a:gd name="T13" fmla="*/ 234 h 1440"/>
              <a:gd name="T14" fmla="*/ 0 w 240"/>
              <a:gd name="T15" fmla="*/ 288 h 14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1440">
                <a:moveTo>
                  <a:pt x="0" y="288"/>
                </a:moveTo>
                <a:lnTo>
                  <a:pt x="96" y="0"/>
                </a:lnTo>
                <a:lnTo>
                  <a:pt x="192" y="288"/>
                </a:lnTo>
                <a:lnTo>
                  <a:pt x="144" y="240"/>
                </a:lnTo>
                <a:lnTo>
                  <a:pt x="240" y="1440"/>
                </a:lnTo>
                <a:lnTo>
                  <a:pt x="48" y="1344"/>
                </a:lnTo>
                <a:lnTo>
                  <a:pt x="72" y="234"/>
                </a:lnTo>
                <a:lnTo>
                  <a:pt x="0" y="288"/>
                </a:lnTo>
                <a:close/>
              </a:path>
            </a:pathLst>
          </a:custGeom>
          <a:solidFill>
            <a:srgbClr val="800000"/>
          </a:solidFill>
          <a:ln w="19050" cmpd="sng">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0" name="AutoShape 30"/>
          <p:cNvSpPr>
            <a:spLocks noChangeArrowheads="1"/>
          </p:cNvSpPr>
          <p:nvPr/>
        </p:nvSpPr>
        <p:spPr bwMode="auto">
          <a:xfrm>
            <a:off x="2819400" y="3429000"/>
            <a:ext cx="304800" cy="304800"/>
          </a:xfrm>
          <a:prstGeom prst="irregularSeal1">
            <a:avLst/>
          </a:prstGeom>
          <a:solidFill>
            <a:srgbClr val="99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271" name="AutoShape 31"/>
          <p:cNvSpPr>
            <a:spLocks noChangeArrowheads="1"/>
          </p:cNvSpPr>
          <p:nvPr/>
        </p:nvSpPr>
        <p:spPr bwMode="auto">
          <a:xfrm>
            <a:off x="3581400" y="4038600"/>
            <a:ext cx="3657600" cy="1600200"/>
          </a:xfrm>
          <a:prstGeom prst="wedgeRectCallout">
            <a:avLst>
              <a:gd name="adj1" fmla="val -66319"/>
              <a:gd name="adj2" fmla="val -81449"/>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r>
              <a:rPr lang="en-US" sz="3200">
                <a:solidFill>
                  <a:schemeClr val="bg1"/>
                </a:solidFill>
              </a:rPr>
              <a:t>Khi vào lãnh thổ Rôma, người Giéc-man đã làm gì?</a:t>
            </a:r>
          </a:p>
        </p:txBody>
      </p:sp>
      <p:sp>
        <p:nvSpPr>
          <p:cNvPr id="10272" name="Text Box 32"/>
          <p:cNvSpPr txBox="1">
            <a:spLocks noChangeArrowheads="1"/>
          </p:cNvSpPr>
          <p:nvPr/>
        </p:nvSpPr>
        <p:spPr bwMode="auto">
          <a:xfrm>
            <a:off x="0" y="6096000"/>
            <a:ext cx="9144000"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a:r>
              <a:rPr lang="it-IT" sz="3200" b="1" dirty="0">
                <a:solidFill>
                  <a:srgbClr val="FF0000"/>
                </a:solidFill>
              </a:rPr>
              <a:t>Thành lập nên nhiều vương quốc "man tộc"</a:t>
            </a:r>
          </a:p>
        </p:txBody>
      </p:sp>
    </p:spTree>
    <p:extLst>
      <p:ext uri="{BB962C8B-B14F-4D97-AF65-F5344CB8AC3E}">
        <p14:creationId xmlns:p14="http://schemas.microsoft.com/office/powerpoint/2010/main" val="4043480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repeatCount="3000" fill="hold" nodeType="afterEffect">
                                  <p:stCondLst>
                                    <p:cond delay="0"/>
                                  </p:stCondLst>
                                  <p:childTnLst>
                                    <p:set>
                                      <p:cBhvr>
                                        <p:cTn id="6" dur="1" fill="hold">
                                          <p:stCondLst>
                                            <p:cond delay="0"/>
                                          </p:stCondLst>
                                        </p:cTn>
                                        <p:tgtEl>
                                          <p:spTgt spid="10254"/>
                                        </p:tgtEl>
                                        <p:attrNameLst>
                                          <p:attrName>style.visibility</p:attrName>
                                        </p:attrNameLst>
                                      </p:cBhvr>
                                      <p:to>
                                        <p:strVal val="visible"/>
                                      </p:to>
                                    </p:set>
                                    <p:animEffect transition="in" filter="wipe(right)">
                                      <p:cBhvr>
                                        <p:cTn id="7" dur="500"/>
                                        <p:tgtEl>
                                          <p:spTgt spid="102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repeatCount="3000" fill="hold" nodeType="clickEffect">
                                  <p:stCondLst>
                                    <p:cond delay="0"/>
                                  </p:stCondLst>
                                  <p:childTnLst>
                                    <p:set>
                                      <p:cBhvr>
                                        <p:cTn id="11" dur="1" fill="hold">
                                          <p:stCondLst>
                                            <p:cond delay="0"/>
                                          </p:stCondLst>
                                        </p:cTn>
                                        <p:tgtEl>
                                          <p:spTgt spid="10251"/>
                                        </p:tgtEl>
                                        <p:attrNameLst>
                                          <p:attrName>style.visibility</p:attrName>
                                        </p:attrNameLst>
                                      </p:cBhvr>
                                      <p:to>
                                        <p:strVal val="visible"/>
                                      </p:to>
                                    </p:set>
                                    <p:animEffect transition="in" filter="wipe(up)">
                                      <p:cBhvr>
                                        <p:cTn id="12" dur="1000"/>
                                        <p:tgtEl>
                                          <p:spTgt spid="10251"/>
                                        </p:tgtEl>
                                      </p:cBhvr>
                                    </p:animEffect>
                                  </p:childTnLst>
                                </p:cTn>
                              </p:par>
                              <p:par>
                                <p:cTn id="13" presetID="22" presetClass="entr" presetSubtype="1" repeatCount="3000" fill="hold" grpId="0" nodeType="withEffect">
                                  <p:stCondLst>
                                    <p:cond delay="0"/>
                                  </p:stCondLst>
                                  <p:childTnLst>
                                    <p:set>
                                      <p:cBhvr>
                                        <p:cTn id="14" dur="1" fill="hold">
                                          <p:stCondLst>
                                            <p:cond delay="0"/>
                                          </p:stCondLst>
                                        </p:cTn>
                                        <p:tgtEl>
                                          <p:spTgt spid="10250"/>
                                        </p:tgtEl>
                                        <p:attrNameLst>
                                          <p:attrName>style.visibility</p:attrName>
                                        </p:attrNameLst>
                                      </p:cBhvr>
                                      <p:to>
                                        <p:strVal val="visible"/>
                                      </p:to>
                                    </p:set>
                                    <p:animEffect transition="in" filter="wipe(up)">
                                      <p:cBhvr>
                                        <p:cTn id="15" dur="1000"/>
                                        <p:tgtEl>
                                          <p:spTgt spid="10250"/>
                                        </p:tgtEl>
                                      </p:cBhvr>
                                    </p:animEffect>
                                  </p:childTnLst>
                                </p:cTn>
                              </p:par>
                              <p:par>
                                <p:cTn id="16" presetID="22" presetClass="entr" presetSubtype="1" repeatCount="3000" fill="hold" grpId="0" nodeType="withEffect">
                                  <p:stCondLst>
                                    <p:cond delay="0"/>
                                  </p:stCondLst>
                                  <p:childTnLst>
                                    <p:set>
                                      <p:cBhvr>
                                        <p:cTn id="17" dur="1" fill="hold">
                                          <p:stCondLst>
                                            <p:cond delay="0"/>
                                          </p:stCondLst>
                                        </p:cTn>
                                        <p:tgtEl>
                                          <p:spTgt spid="10249"/>
                                        </p:tgtEl>
                                        <p:attrNameLst>
                                          <p:attrName>style.visibility</p:attrName>
                                        </p:attrNameLst>
                                      </p:cBhvr>
                                      <p:to>
                                        <p:strVal val="visible"/>
                                      </p:to>
                                    </p:set>
                                    <p:animEffect transition="in" filter="wipe(up)">
                                      <p:cBhvr>
                                        <p:cTn id="18" dur="500"/>
                                        <p:tgtEl>
                                          <p:spTgt spid="1024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repeatCount="3000" fill="hold" grpId="0" nodeType="clickEffect">
                                  <p:stCondLst>
                                    <p:cond delay="0"/>
                                  </p:stCondLst>
                                  <p:childTnLst>
                                    <p:set>
                                      <p:cBhvr>
                                        <p:cTn id="22" dur="1" fill="hold">
                                          <p:stCondLst>
                                            <p:cond delay="0"/>
                                          </p:stCondLst>
                                        </p:cTn>
                                        <p:tgtEl>
                                          <p:spTgt spid="10270"/>
                                        </p:tgtEl>
                                        <p:attrNameLst>
                                          <p:attrName>style.visibility</p:attrName>
                                        </p:attrNameLst>
                                      </p:cBhvr>
                                      <p:to>
                                        <p:strVal val="visible"/>
                                      </p:to>
                                    </p:set>
                                    <p:animEffect transition="in" filter="box(out)">
                                      <p:cBhvr>
                                        <p:cTn id="23" dur="500"/>
                                        <p:tgtEl>
                                          <p:spTgt spid="10270"/>
                                        </p:tgtEl>
                                      </p:cBhvr>
                                    </p:animEffect>
                                  </p:childTnLst>
                                </p:cTn>
                              </p:par>
                            </p:childTnLst>
                          </p:cTn>
                        </p:par>
                        <p:par>
                          <p:cTn id="24" fill="hold" nodeType="afterGroup">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10271"/>
                                        </p:tgtEl>
                                        <p:attrNameLst>
                                          <p:attrName>style.visibility</p:attrName>
                                        </p:attrNameLst>
                                      </p:cBhvr>
                                      <p:to>
                                        <p:strVal val="visible"/>
                                      </p:to>
                                    </p:set>
                                    <p:animEffect transition="in" filter="wipe(left)">
                                      <p:cBhvr>
                                        <p:cTn id="27" dur="500"/>
                                        <p:tgtEl>
                                          <p:spTgt spid="10271"/>
                                        </p:tgtEl>
                                      </p:cBhvr>
                                    </p:animEffect>
                                  </p:childTnLst>
                                  <p:subTnLst>
                                    <p:set>
                                      <p:cBhvr override="childStyle">
                                        <p:cTn dur="1" fill="hold" display="0" masterRel="nextClick" afterEffect="1"/>
                                        <p:tgtEl>
                                          <p:spTgt spid="10271"/>
                                        </p:tgtEl>
                                        <p:attrNameLst>
                                          <p:attrName>style.visibility</p:attrName>
                                        </p:attrNameLst>
                                      </p:cBhvr>
                                      <p:to>
                                        <p:strVal val="hidden"/>
                                      </p:to>
                                    </p:set>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repeatCount="3000" fill="hold" grpId="0" nodeType="clickEffect">
                                  <p:stCondLst>
                                    <p:cond delay="0"/>
                                  </p:stCondLst>
                                  <p:childTnLst>
                                    <p:set>
                                      <p:cBhvr>
                                        <p:cTn id="31" dur="1" fill="hold">
                                          <p:stCondLst>
                                            <p:cond delay="0"/>
                                          </p:stCondLst>
                                        </p:cTn>
                                        <p:tgtEl>
                                          <p:spTgt spid="10246"/>
                                        </p:tgtEl>
                                        <p:attrNameLst>
                                          <p:attrName>style.visibility</p:attrName>
                                        </p:attrNameLst>
                                      </p:cBhvr>
                                      <p:to>
                                        <p:strVal val="visible"/>
                                      </p:to>
                                    </p:set>
                                    <p:animEffect transition="in" filter="wipe(right)">
                                      <p:cBhvr>
                                        <p:cTn id="32" dur="1000"/>
                                        <p:tgtEl>
                                          <p:spTgt spid="10246"/>
                                        </p:tgtEl>
                                      </p:cBhvr>
                                    </p:animEffect>
                                  </p:childTnLst>
                                </p:cTn>
                              </p:par>
                              <p:par>
                                <p:cTn id="33" presetID="4" presetClass="entr" presetSubtype="32" repeatCount="2000" fill="hold" grpId="0" nodeType="withEffect">
                                  <p:stCondLst>
                                    <p:cond delay="0"/>
                                  </p:stCondLst>
                                  <p:childTnLst>
                                    <p:set>
                                      <p:cBhvr>
                                        <p:cTn id="34" dur="1" fill="hold">
                                          <p:stCondLst>
                                            <p:cond delay="0"/>
                                          </p:stCondLst>
                                        </p:cTn>
                                        <p:tgtEl>
                                          <p:spTgt spid="10264"/>
                                        </p:tgtEl>
                                        <p:attrNameLst>
                                          <p:attrName>style.visibility</p:attrName>
                                        </p:attrNameLst>
                                      </p:cBhvr>
                                      <p:to>
                                        <p:strVal val="visible"/>
                                      </p:to>
                                    </p:set>
                                    <p:animEffect transition="in" filter="box(out)">
                                      <p:cBhvr>
                                        <p:cTn id="35" dur="500"/>
                                        <p:tgtEl>
                                          <p:spTgt spid="10264"/>
                                        </p:tgtEl>
                                      </p:cBhvr>
                                    </p:animEffect>
                                  </p:childTnLst>
                                </p:cTn>
                              </p:par>
                              <p:par>
                                <p:cTn id="36" presetID="4" presetClass="entr" presetSubtype="32" fill="hold" grpId="0" nodeType="withEffect">
                                  <p:stCondLst>
                                    <p:cond delay="0"/>
                                  </p:stCondLst>
                                  <p:childTnLst>
                                    <p:set>
                                      <p:cBhvr>
                                        <p:cTn id="37" dur="1" fill="hold">
                                          <p:stCondLst>
                                            <p:cond delay="0"/>
                                          </p:stCondLst>
                                        </p:cTn>
                                        <p:tgtEl>
                                          <p:spTgt spid="10262"/>
                                        </p:tgtEl>
                                        <p:attrNameLst>
                                          <p:attrName>style.visibility</p:attrName>
                                        </p:attrNameLst>
                                      </p:cBhvr>
                                      <p:to>
                                        <p:strVal val="visible"/>
                                      </p:to>
                                    </p:set>
                                    <p:animEffect transition="in" filter="box(out)">
                                      <p:cBhvr>
                                        <p:cTn id="38" dur="1000"/>
                                        <p:tgtEl>
                                          <p:spTgt spid="1026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repeatCount="2000" fill="hold" grpId="0" nodeType="clickEffect">
                                  <p:stCondLst>
                                    <p:cond delay="0"/>
                                  </p:stCondLst>
                                  <p:childTnLst>
                                    <p:set>
                                      <p:cBhvr>
                                        <p:cTn id="42" dur="1" fill="hold">
                                          <p:stCondLst>
                                            <p:cond delay="0"/>
                                          </p:stCondLst>
                                        </p:cTn>
                                        <p:tgtEl>
                                          <p:spTgt spid="10245"/>
                                        </p:tgtEl>
                                        <p:attrNameLst>
                                          <p:attrName>style.visibility</p:attrName>
                                        </p:attrNameLst>
                                      </p:cBhvr>
                                      <p:to>
                                        <p:strVal val="visible"/>
                                      </p:to>
                                    </p:set>
                                    <p:animEffect transition="in" filter="wipe(right)">
                                      <p:cBhvr>
                                        <p:cTn id="43" dur="2000"/>
                                        <p:tgtEl>
                                          <p:spTgt spid="1024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1" repeatCount="2000" fill="hold" grpId="0" nodeType="clickEffect">
                                  <p:stCondLst>
                                    <p:cond delay="0"/>
                                  </p:stCondLst>
                                  <p:childTnLst>
                                    <p:set>
                                      <p:cBhvr>
                                        <p:cTn id="47" dur="1" fill="hold">
                                          <p:stCondLst>
                                            <p:cond delay="0"/>
                                          </p:stCondLst>
                                        </p:cTn>
                                        <p:tgtEl>
                                          <p:spTgt spid="10247"/>
                                        </p:tgtEl>
                                        <p:attrNameLst>
                                          <p:attrName>style.visibility</p:attrName>
                                        </p:attrNameLst>
                                      </p:cBhvr>
                                      <p:to>
                                        <p:strVal val="visible"/>
                                      </p:to>
                                    </p:set>
                                    <p:animEffect transition="in" filter="wipe(up)">
                                      <p:cBhvr>
                                        <p:cTn id="48" dur="2000"/>
                                        <p:tgtEl>
                                          <p:spTgt spid="10247"/>
                                        </p:tgtEl>
                                      </p:cBhvr>
                                    </p:animEffect>
                                  </p:childTnLst>
                                </p:cTn>
                              </p:par>
                              <p:par>
                                <p:cTn id="49" presetID="4" presetClass="entr" presetSubtype="16" fill="hold" grpId="0" nodeType="withEffect">
                                  <p:stCondLst>
                                    <p:cond delay="0"/>
                                  </p:stCondLst>
                                  <p:childTnLst>
                                    <p:set>
                                      <p:cBhvr>
                                        <p:cTn id="50" dur="1" fill="hold">
                                          <p:stCondLst>
                                            <p:cond delay="0"/>
                                          </p:stCondLst>
                                        </p:cTn>
                                        <p:tgtEl>
                                          <p:spTgt spid="10265"/>
                                        </p:tgtEl>
                                        <p:attrNameLst>
                                          <p:attrName>style.visibility</p:attrName>
                                        </p:attrNameLst>
                                      </p:cBhvr>
                                      <p:to>
                                        <p:strVal val="visible"/>
                                      </p:to>
                                    </p:set>
                                    <p:animEffect transition="in" filter="box(in)">
                                      <p:cBhvr>
                                        <p:cTn id="51" dur="1000"/>
                                        <p:tgtEl>
                                          <p:spTgt spid="10265"/>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10248"/>
                                        </p:tgtEl>
                                        <p:attrNameLst>
                                          <p:attrName>style.visibility</p:attrName>
                                        </p:attrNameLst>
                                      </p:cBhvr>
                                      <p:to>
                                        <p:strVal val="visible"/>
                                      </p:to>
                                    </p:set>
                                    <p:animEffect transition="in" filter="box(in)">
                                      <p:cBhvr>
                                        <p:cTn id="56" dur="1000"/>
                                        <p:tgtEl>
                                          <p:spTgt spid="10248"/>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10263"/>
                                        </p:tgtEl>
                                        <p:attrNameLst>
                                          <p:attrName>style.visibility</p:attrName>
                                        </p:attrNameLst>
                                      </p:cBhvr>
                                      <p:to>
                                        <p:strVal val="visible"/>
                                      </p:to>
                                    </p:set>
                                    <p:animEffect transition="in" filter="box(in)">
                                      <p:cBhvr>
                                        <p:cTn id="59" dur="1000"/>
                                        <p:tgtEl>
                                          <p:spTgt spid="10263"/>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4" presetClass="entr" presetSubtype="16" fill="hold" nodeType="clickEffect">
                                  <p:stCondLst>
                                    <p:cond delay="0"/>
                                  </p:stCondLst>
                                  <p:childTnLst>
                                    <p:set>
                                      <p:cBhvr>
                                        <p:cTn id="63" dur="1" fill="hold">
                                          <p:stCondLst>
                                            <p:cond delay="0"/>
                                          </p:stCondLst>
                                        </p:cTn>
                                        <p:tgtEl>
                                          <p:spTgt spid="10272">
                                            <p:txEl>
                                              <p:pRg st="0" end="0"/>
                                            </p:txEl>
                                          </p:spTgt>
                                        </p:tgtEl>
                                        <p:attrNameLst>
                                          <p:attrName>style.visibility</p:attrName>
                                        </p:attrNameLst>
                                      </p:cBhvr>
                                      <p:to>
                                        <p:strVal val="visible"/>
                                      </p:to>
                                    </p:set>
                                    <p:animEffect transition="in" filter="box(in)">
                                      <p:cBhvr>
                                        <p:cTn id="64" dur="500"/>
                                        <p:tgtEl>
                                          <p:spTgt spid="1027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nimBg="1"/>
      <p:bldP spid="10246" grpId="0" animBg="1"/>
      <p:bldP spid="10247" grpId="0" animBg="1"/>
      <p:bldP spid="10248" grpId="0" animBg="1"/>
      <p:bldP spid="10249" grpId="0" animBg="1"/>
      <p:bldP spid="10250" grpId="0" animBg="1"/>
      <p:bldP spid="10262" grpId="0"/>
      <p:bldP spid="10263" grpId="0"/>
      <p:bldP spid="10264" grpId="0"/>
      <p:bldP spid="10265" grpId="0"/>
      <p:bldP spid="10270" grpId="0" animBg="1"/>
      <p:bldP spid="1027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9" name="Cloud 4"/>
          <p:cNvSpPr/>
          <p:nvPr/>
        </p:nvSpPr>
        <p:spPr>
          <a:xfrm>
            <a:off x="1357290" y="214290"/>
            <a:ext cx="6486548" cy="2071702"/>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i="1" dirty="0">
                <a:solidFill>
                  <a:srgbClr val="FF0000"/>
                </a:solidFill>
                <a:latin typeface="Times New Roman" pitchFamily="18" charset="0"/>
                <a:cs typeface="Times New Roman" pitchFamily="18" charset="0"/>
              </a:rPr>
              <a:t>Khi tràn vào lãnh thổ Rôma người Giec- man đã có những việc làm gì?</a:t>
            </a:r>
          </a:p>
        </p:txBody>
      </p:sp>
      <p:sp>
        <p:nvSpPr>
          <p:cNvPr id="3" name="TextBox 2"/>
          <p:cNvSpPr txBox="1">
            <a:spLocks noChangeArrowheads="1"/>
          </p:cNvSpPr>
          <p:nvPr/>
        </p:nvSpPr>
        <p:spPr bwMode="auto">
          <a:xfrm>
            <a:off x="214282" y="2357430"/>
            <a:ext cx="8572560" cy="1662113"/>
          </a:xfrm>
          <a:prstGeom prst="rect">
            <a:avLst/>
          </a:prstGeom>
          <a:noFill/>
          <a:ln w="9525">
            <a:noFill/>
            <a:miter lim="800000"/>
            <a:headEnd/>
            <a:tailEnd/>
          </a:ln>
        </p:spPr>
        <p:txBody>
          <a:bodyPr wrap="square">
            <a:spAutoFit/>
          </a:bodyPr>
          <a:lstStyle/>
          <a:p>
            <a:pPr algn="just">
              <a:spcBef>
                <a:spcPct val="50000"/>
              </a:spcBef>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Thủ</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máy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Ăng-glô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Xắc-xông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Gốt,Tây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Gốt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Phơ</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răng</a:t>
            </a:r>
            <a:endParaRPr lang="en-US" sz="2800" dirty="0">
              <a:latin typeface="Times New Roman" pitchFamily="18" charset="0"/>
              <a:cs typeface="Times New Roman" pitchFamily="18" charset="0"/>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48709"/>
                                        </p:tgtEl>
                                        <p:attrNameLst>
                                          <p:attrName>style.visibility</p:attrName>
                                        </p:attrNameLst>
                                      </p:cBhvr>
                                      <p:to>
                                        <p:strVal val="visible"/>
                                      </p:to>
                                    </p:set>
                                    <p:animEffect transition="in" filter="box(in)">
                                      <p:cBhvr>
                                        <p:cTn id="7" dur="500"/>
                                        <p:tgtEl>
                                          <p:spTgt spid="104870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09"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143000" y="2514600"/>
            <a:ext cx="7086600" cy="366713"/>
          </a:xfrm>
          <a:prstGeom prst="rect">
            <a:avLst/>
          </a:prstGeom>
          <a:noFill/>
          <a:ln w="9525">
            <a:noFill/>
            <a:miter lim="800000"/>
            <a:headEnd/>
            <a:tailEnd/>
          </a:ln>
        </p:spPr>
        <p:txBody>
          <a:bodyPr>
            <a:spAutoFit/>
          </a:bodyPr>
          <a:lstStyle/>
          <a:p>
            <a:pPr eaLnBrk="1" hangingPunct="1">
              <a:spcBef>
                <a:spcPct val="50000"/>
              </a:spcBef>
            </a:pPr>
            <a:endParaRPr lang="en-US" altLang="en-US"/>
          </a:p>
        </p:txBody>
      </p:sp>
      <p:pic>
        <p:nvPicPr>
          <p:cNvPr id="15363" name="Picture 3" descr="barbarian_invasions"/>
          <p:cNvPicPr>
            <a:picLocks noGrp="1" noChangeAspect="1" noChangeArrowheads="1"/>
          </p:cNvPicPr>
          <p:nvPr>
            <p:ph/>
          </p:nvPr>
        </p:nvPicPr>
        <p:blipFill>
          <a:blip r:embed="rId2"/>
          <a:srcRect/>
          <a:stretch>
            <a:fillRect/>
          </a:stretch>
        </p:blipFill>
        <p:spPr>
          <a:xfrm>
            <a:off x="0" y="0"/>
            <a:ext cx="9144000" cy="6096000"/>
          </a:xfrm>
          <a:noFill/>
        </p:spPr>
      </p:pic>
      <p:sp>
        <p:nvSpPr>
          <p:cNvPr id="124933" name="Line 5"/>
          <p:cNvSpPr>
            <a:spLocks noChangeShapeType="1"/>
          </p:cNvSpPr>
          <p:nvPr/>
        </p:nvSpPr>
        <p:spPr bwMode="auto">
          <a:xfrm flipH="1">
            <a:off x="5410200" y="1371600"/>
            <a:ext cx="381000" cy="304800"/>
          </a:xfrm>
          <a:prstGeom prst="line">
            <a:avLst/>
          </a:prstGeom>
          <a:noFill/>
          <a:ln w="57150">
            <a:solidFill>
              <a:srgbClr val="FF0000"/>
            </a:solidFill>
            <a:round/>
            <a:headEnd/>
            <a:tailEnd type="triangle" w="med" len="med"/>
          </a:ln>
        </p:spPr>
        <p:txBody>
          <a:bodyPr/>
          <a:lstStyle/>
          <a:p>
            <a:endParaRPr lang="vi-VN"/>
          </a:p>
        </p:txBody>
      </p:sp>
      <p:sp>
        <p:nvSpPr>
          <p:cNvPr id="124934" name="Line 6"/>
          <p:cNvSpPr>
            <a:spLocks noChangeShapeType="1"/>
          </p:cNvSpPr>
          <p:nvPr/>
        </p:nvSpPr>
        <p:spPr bwMode="auto">
          <a:xfrm flipH="1">
            <a:off x="4953000" y="1676400"/>
            <a:ext cx="381000" cy="228600"/>
          </a:xfrm>
          <a:prstGeom prst="line">
            <a:avLst/>
          </a:prstGeom>
          <a:noFill/>
          <a:ln w="57150">
            <a:solidFill>
              <a:srgbClr val="FF0000"/>
            </a:solidFill>
            <a:round/>
            <a:headEnd/>
            <a:tailEnd type="triangle" w="med" len="med"/>
          </a:ln>
        </p:spPr>
        <p:txBody>
          <a:bodyPr/>
          <a:lstStyle/>
          <a:p>
            <a:endParaRPr lang="vi-VN"/>
          </a:p>
        </p:txBody>
      </p:sp>
      <p:sp>
        <p:nvSpPr>
          <p:cNvPr id="124935" name="Line 7"/>
          <p:cNvSpPr>
            <a:spLocks noChangeShapeType="1"/>
          </p:cNvSpPr>
          <p:nvPr/>
        </p:nvSpPr>
        <p:spPr bwMode="auto">
          <a:xfrm flipH="1">
            <a:off x="4495800" y="1905000"/>
            <a:ext cx="381000" cy="0"/>
          </a:xfrm>
          <a:prstGeom prst="line">
            <a:avLst/>
          </a:prstGeom>
          <a:noFill/>
          <a:ln w="57150">
            <a:solidFill>
              <a:srgbClr val="FF0000"/>
            </a:solidFill>
            <a:round/>
            <a:headEnd/>
            <a:tailEnd type="triangle" w="med" len="med"/>
          </a:ln>
        </p:spPr>
        <p:txBody>
          <a:bodyPr/>
          <a:lstStyle/>
          <a:p>
            <a:endParaRPr lang="vi-VN"/>
          </a:p>
        </p:txBody>
      </p:sp>
      <p:sp>
        <p:nvSpPr>
          <p:cNvPr id="124936" name="Line 8"/>
          <p:cNvSpPr>
            <a:spLocks noChangeShapeType="1"/>
          </p:cNvSpPr>
          <p:nvPr/>
        </p:nvSpPr>
        <p:spPr bwMode="auto">
          <a:xfrm flipH="1" flipV="1">
            <a:off x="3962400" y="1828800"/>
            <a:ext cx="381000" cy="76200"/>
          </a:xfrm>
          <a:prstGeom prst="line">
            <a:avLst/>
          </a:prstGeom>
          <a:noFill/>
          <a:ln w="57150">
            <a:solidFill>
              <a:srgbClr val="FF0000"/>
            </a:solidFill>
            <a:round/>
            <a:headEnd/>
            <a:tailEnd type="triangle" w="med" len="med"/>
          </a:ln>
        </p:spPr>
        <p:txBody>
          <a:bodyPr/>
          <a:lstStyle/>
          <a:p>
            <a:endParaRPr lang="vi-VN"/>
          </a:p>
        </p:txBody>
      </p:sp>
      <p:sp>
        <p:nvSpPr>
          <p:cNvPr id="124937" name="Line 9"/>
          <p:cNvSpPr>
            <a:spLocks noChangeShapeType="1"/>
          </p:cNvSpPr>
          <p:nvPr/>
        </p:nvSpPr>
        <p:spPr bwMode="auto">
          <a:xfrm flipH="1" flipV="1">
            <a:off x="3505200" y="1752600"/>
            <a:ext cx="381000" cy="76200"/>
          </a:xfrm>
          <a:prstGeom prst="line">
            <a:avLst/>
          </a:prstGeom>
          <a:noFill/>
          <a:ln w="57150">
            <a:solidFill>
              <a:srgbClr val="FF0000"/>
            </a:solidFill>
            <a:round/>
            <a:headEnd/>
            <a:tailEnd type="triangle" w="med" len="med"/>
          </a:ln>
        </p:spPr>
        <p:txBody>
          <a:bodyPr/>
          <a:lstStyle/>
          <a:p>
            <a:endParaRPr lang="vi-VN"/>
          </a:p>
        </p:txBody>
      </p:sp>
      <p:sp>
        <p:nvSpPr>
          <p:cNvPr id="124938" name="Line 10"/>
          <p:cNvSpPr>
            <a:spLocks noChangeShapeType="1"/>
          </p:cNvSpPr>
          <p:nvPr/>
        </p:nvSpPr>
        <p:spPr bwMode="auto">
          <a:xfrm flipH="1">
            <a:off x="3048000" y="1752600"/>
            <a:ext cx="381000" cy="0"/>
          </a:xfrm>
          <a:prstGeom prst="line">
            <a:avLst/>
          </a:prstGeom>
          <a:noFill/>
          <a:ln w="57150">
            <a:solidFill>
              <a:srgbClr val="FF0000"/>
            </a:solidFill>
            <a:round/>
            <a:headEnd/>
            <a:tailEnd type="triangle" w="med" len="med"/>
          </a:ln>
        </p:spPr>
        <p:txBody>
          <a:bodyPr/>
          <a:lstStyle/>
          <a:p>
            <a:endParaRPr lang="vi-VN"/>
          </a:p>
        </p:txBody>
      </p:sp>
      <p:sp>
        <p:nvSpPr>
          <p:cNvPr id="124939" name="Line 11"/>
          <p:cNvSpPr>
            <a:spLocks noChangeShapeType="1"/>
          </p:cNvSpPr>
          <p:nvPr/>
        </p:nvSpPr>
        <p:spPr bwMode="auto">
          <a:xfrm flipH="1">
            <a:off x="2667000" y="1752600"/>
            <a:ext cx="304800" cy="152400"/>
          </a:xfrm>
          <a:prstGeom prst="line">
            <a:avLst/>
          </a:prstGeom>
          <a:noFill/>
          <a:ln w="57150">
            <a:solidFill>
              <a:srgbClr val="FF0000"/>
            </a:solidFill>
            <a:round/>
            <a:headEnd/>
            <a:tailEnd type="triangle" w="med" len="med"/>
          </a:ln>
        </p:spPr>
        <p:txBody>
          <a:bodyPr/>
          <a:lstStyle/>
          <a:p>
            <a:endParaRPr lang="vi-VN"/>
          </a:p>
        </p:txBody>
      </p:sp>
      <p:sp>
        <p:nvSpPr>
          <p:cNvPr id="124940" name="Line 12"/>
          <p:cNvSpPr>
            <a:spLocks noChangeShapeType="1"/>
          </p:cNvSpPr>
          <p:nvPr/>
        </p:nvSpPr>
        <p:spPr bwMode="auto">
          <a:xfrm flipH="1">
            <a:off x="2286000" y="1905000"/>
            <a:ext cx="304800" cy="152400"/>
          </a:xfrm>
          <a:prstGeom prst="line">
            <a:avLst/>
          </a:prstGeom>
          <a:noFill/>
          <a:ln w="57150">
            <a:solidFill>
              <a:srgbClr val="FF0000"/>
            </a:solidFill>
            <a:round/>
            <a:headEnd/>
            <a:tailEnd type="triangle" w="med" len="med"/>
          </a:ln>
        </p:spPr>
        <p:txBody>
          <a:bodyPr/>
          <a:lstStyle/>
          <a:p>
            <a:endParaRPr lang="vi-VN"/>
          </a:p>
        </p:txBody>
      </p:sp>
      <p:sp>
        <p:nvSpPr>
          <p:cNvPr id="124941" name="Line 13"/>
          <p:cNvSpPr>
            <a:spLocks noChangeShapeType="1"/>
          </p:cNvSpPr>
          <p:nvPr/>
        </p:nvSpPr>
        <p:spPr bwMode="auto">
          <a:xfrm flipH="1">
            <a:off x="1981200" y="2133600"/>
            <a:ext cx="228600" cy="152400"/>
          </a:xfrm>
          <a:prstGeom prst="line">
            <a:avLst/>
          </a:prstGeom>
          <a:noFill/>
          <a:ln w="57150">
            <a:solidFill>
              <a:srgbClr val="FF0000"/>
            </a:solidFill>
            <a:round/>
            <a:headEnd/>
            <a:tailEnd type="triangle" w="med" len="med"/>
          </a:ln>
        </p:spPr>
        <p:txBody>
          <a:bodyPr/>
          <a:lstStyle/>
          <a:p>
            <a:endParaRPr lang="vi-VN"/>
          </a:p>
        </p:txBody>
      </p:sp>
      <p:sp>
        <p:nvSpPr>
          <p:cNvPr id="124942" name="Line 14"/>
          <p:cNvSpPr>
            <a:spLocks noChangeShapeType="1"/>
          </p:cNvSpPr>
          <p:nvPr/>
        </p:nvSpPr>
        <p:spPr bwMode="auto">
          <a:xfrm flipH="1">
            <a:off x="1752600" y="2362200"/>
            <a:ext cx="152400" cy="381000"/>
          </a:xfrm>
          <a:prstGeom prst="line">
            <a:avLst/>
          </a:prstGeom>
          <a:noFill/>
          <a:ln w="57150">
            <a:solidFill>
              <a:srgbClr val="FF0000"/>
            </a:solidFill>
            <a:round/>
            <a:headEnd/>
            <a:tailEnd type="triangle" w="med" len="med"/>
          </a:ln>
        </p:spPr>
        <p:txBody>
          <a:bodyPr/>
          <a:lstStyle/>
          <a:p>
            <a:endParaRPr lang="vi-VN"/>
          </a:p>
        </p:txBody>
      </p:sp>
      <p:sp>
        <p:nvSpPr>
          <p:cNvPr id="124943" name="Line 15"/>
          <p:cNvSpPr>
            <a:spLocks noChangeShapeType="1"/>
          </p:cNvSpPr>
          <p:nvPr/>
        </p:nvSpPr>
        <p:spPr bwMode="auto">
          <a:xfrm flipH="1">
            <a:off x="1524000" y="2819400"/>
            <a:ext cx="152400" cy="381000"/>
          </a:xfrm>
          <a:prstGeom prst="line">
            <a:avLst/>
          </a:prstGeom>
          <a:noFill/>
          <a:ln w="57150">
            <a:solidFill>
              <a:srgbClr val="FF0000"/>
            </a:solidFill>
            <a:round/>
            <a:headEnd/>
            <a:tailEnd type="triangle" w="med" len="med"/>
          </a:ln>
        </p:spPr>
        <p:txBody>
          <a:bodyPr/>
          <a:lstStyle/>
          <a:p>
            <a:endParaRPr lang="vi-VN"/>
          </a:p>
        </p:txBody>
      </p:sp>
      <p:sp>
        <p:nvSpPr>
          <p:cNvPr id="124944" name="Line 16"/>
          <p:cNvSpPr>
            <a:spLocks noChangeShapeType="1"/>
          </p:cNvSpPr>
          <p:nvPr/>
        </p:nvSpPr>
        <p:spPr bwMode="auto">
          <a:xfrm flipH="1">
            <a:off x="1143000" y="3276600"/>
            <a:ext cx="304800" cy="152400"/>
          </a:xfrm>
          <a:prstGeom prst="line">
            <a:avLst/>
          </a:prstGeom>
          <a:noFill/>
          <a:ln w="57150">
            <a:solidFill>
              <a:srgbClr val="FF0000"/>
            </a:solidFill>
            <a:round/>
            <a:headEnd/>
            <a:tailEnd type="triangle" w="med" len="med"/>
          </a:ln>
        </p:spPr>
        <p:txBody>
          <a:bodyPr/>
          <a:lstStyle/>
          <a:p>
            <a:endParaRPr lang="vi-VN"/>
          </a:p>
        </p:txBody>
      </p:sp>
      <p:sp>
        <p:nvSpPr>
          <p:cNvPr id="124945" name="Line 17"/>
          <p:cNvSpPr>
            <a:spLocks noChangeShapeType="1"/>
          </p:cNvSpPr>
          <p:nvPr/>
        </p:nvSpPr>
        <p:spPr bwMode="auto">
          <a:xfrm flipH="1">
            <a:off x="838200" y="3505200"/>
            <a:ext cx="228600" cy="304800"/>
          </a:xfrm>
          <a:prstGeom prst="line">
            <a:avLst/>
          </a:prstGeom>
          <a:noFill/>
          <a:ln w="57150">
            <a:solidFill>
              <a:srgbClr val="FF0000"/>
            </a:solidFill>
            <a:round/>
            <a:headEnd/>
            <a:tailEnd type="triangle" w="med" len="med"/>
          </a:ln>
        </p:spPr>
        <p:txBody>
          <a:bodyPr/>
          <a:lstStyle/>
          <a:p>
            <a:endParaRPr lang="vi-VN"/>
          </a:p>
        </p:txBody>
      </p:sp>
      <p:sp>
        <p:nvSpPr>
          <p:cNvPr id="124946" name="Line 18"/>
          <p:cNvSpPr>
            <a:spLocks noChangeShapeType="1"/>
          </p:cNvSpPr>
          <p:nvPr/>
        </p:nvSpPr>
        <p:spPr bwMode="auto">
          <a:xfrm flipH="1">
            <a:off x="685800" y="3962400"/>
            <a:ext cx="76200" cy="381000"/>
          </a:xfrm>
          <a:prstGeom prst="line">
            <a:avLst/>
          </a:prstGeom>
          <a:noFill/>
          <a:ln w="57150">
            <a:solidFill>
              <a:srgbClr val="FF0000"/>
            </a:solidFill>
            <a:round/>
            <a:headEnd/>
            <a:tailEnd type="triangle" w="med" len="med"/>
          </a:ln>
        </p:spPr>
        <p:txBody>
          <a:bodyPr/>
          <a:lstStyle/>
          <a:p>
            <a:endParaRPr lang="vi-VN"/>
          </a:p>
        </p:txBody>
      </p:sp>
      <p:sp>
        <p:nvSpPr>
          <p:cNvPr id="124947" name="Line 19"/>
          <p:cNvSpPr>
            <a:spLocks noChangeShapeType="1"/>
          </p:cNvSpPr>
          <p:nvPr/>
        </p:nvSpPr>
        <p:spPr bwMode="auto">
          <a:xfrm>
            <a:off x="609600" y="4419600"/>
            <a:ext cx="76200" cy="381000"/>
          </a:xfrm>
          <a:prstGeom prst="line">
            <a:avLst/>
          </a:prstGeom>
          <a:noFill/>
          <a:ln w="57150">
            <a:solidFill>
              <a:srgbClr val="FF0000"/>
            </a:solidFill>
            <a:round/>
            <a:headEnd/>
            <a:tailEnd type="triangle" w="med" len="med"/>
          </a:ln>
        </p:spPr>
        <p:txBody>
          <a:bodyPr/>
          <a:lstStyle/>
          <a:p>
            <a:endParaRPr lang="vi-VN"/>
          </a:p>
        </p:txBody>
      </p:sp>
      <p:sp>
        <p:nvSpPr>
          <p:cNvPr id="124948" name="Line 20"/>
          <p:cNvSpPr>
            <a:spLocks noChangeShapeType="1"/>
          </p:cNvSpPr>
          <p:nvPr/>
        </p:nvSpPr>
        <p:spPr bwMode="auto">
          <a:xfrm>
            <a:off x="762000" y="4876800"/>
            <a:ext cx="304800" cy="76200"/>
          </a:xfrm>
          <a:prstGeom prst="line">
            <a:avLst/>
          </a:prstGeom>
          <a:noFill/>
          <a:ln w="57150">
            <a:solidFill>
              <a:srgbClr val="FF0000"/>
            </a:solidFill>
            <a:round/>
            <a:headEnd/>
            <a:tailEnd type="triangle" w="med" len="med"/>
          </a:ln>
        </p:spPr>
        <p:txBody>
          <a:bodyPr/>
          <a:lstStyle/>
          <a:p>
            <a:endParaRPr lang="vi-VN"/>
          </a:p>
        </p:txBody>
      </p:sp>
      <p:sp>
        <p:nvSpPr>
          <p:cNvPr id="124949" name="Line 21"/>
          <p:cNvSpPr>
            <a:spLocks noChangeShapeType="1"/>
          </p:cNvSpPr>
          <p:nvPr/>
        </p:nvSpPr>
        <p:spPr bwMode="auto">
          <a:xfrm flipV="1">
            <a:off x="1219200" y="4876800"/>
            <a:ext cx="457200" cy="76200"/>
          </a:xfrm>
          <a:prstGeom prst="line">
            <a:avLst/>
          </a:prstGeom>
          <a:noFill/>
          <a:ln w="57150">
            <a:solidFill>
              <a:srgbClr val="FF0000"/>
            </a:solidFill>
            <a:round/>
            <a:headEnd/>
            <a:tailEnd type="triangle" w="med" len="med"/>
          </a:ln>
        </p:spPr>
        <p:txBody>
          <a:bodyPr/>
          <a:lstStyle/>
          <a:p>
            <a:endParaRPr lang="vi-VN"/>
          </a:p>
        </p:txBody>
      </p:sp>
      <p:sp>
        <p:nvSpPr>
          <p:cNvPr id="124950" name="Line 22"/>
          <p:cNvSpPr>
            <a:spLocks noChangeShapeType="1"/>
          </p:cNvSpPr>
          <p:nvPr/>
        </p:nvSpPr>
        <p:spPr bwMode="auto">
          <a:xfrm flipV="1">
            <a:off x="1828800" y="4800600"/>
            <a:ext cx="457200" cy="76200"/>
          </a:xfrm>
          <a:prstGeom prst="line">
            <a:avLst/>
          </a:prstGeom>
          <a:noFill/>
          <a:ln w="57150">
            <a:solidFill>
              <a:srgbClr val="FF0000"/>
            </a:solidFill>
            <a:round/>
            <a:headEnd/>
            <a:tailEnd type="triangle" w="med" len="med"/>
          </a:ln>
        </p:spPr>
        <p:txBody>
          <a:bodyPr/>
          <a:lstStyle/>
          <a:p>
            <a:endParaRPr lang="vi-VN"/>
          </a:p>
        </p:txBody>
      </p:sp>
      <p:sp>
        <p:nvSpPr>
          <p:cNvPr id="124951" name="Line 23"/>
          <p:cNvSpPr>
            <a:spLocks noChangeShapeType="1"/>
          </p:cNvSpPr>
          <p:nvPr/>
        </p:nvSpPr>
        <p:spPr bwMode="auto">
          <a:xfrm flipV="1">
            <a:off x="2362200" y="4724400"/>
            <a:ext cx="457200" cy="76200"/>
          </a:xfrm>
          <a:prstGeom prst="line">
            <a:avLst/>
          </a:prstGeom>
          <a:noFill/>
          <a:ln w="57150">
            <a:solidFill>
              <a:srgbClr val="FF0000"/>
            </a:solidFill>
            <a:round/>
            <a:headEnd/>
            <a:tailEnd type="triangle" w="med" len="med"/>
          </a:ln>
        </p:spPr>
        <p:txBody>
          <a:bodyPr/>
          <a:lstStyle/>
          <a:p>
            <a:endParaRPr lang="vi-VN"/>
          </a:p>
        </p:txBody>
      </p:sp>
      <p:sp>
        <p:nvSpPr>
          <p:cNvPr id="124952" name="Line 24"/>
          <p:cNvSpPr>
            <a:spLocks noChangeShapeType="1"/>
          </p:cNvSpPr>
          <p:nvPr/>
        </p:nvSpPr>
        <p:spPr bwMode="auto">
          <a:xfrm flipV="1">
            <a:off x="2895600" y="4495800"/>
            <a:ext cx="228600" cy="152400"/>
          </a:xfrm>
          <a:prstGeom prst="line">
            <a:avLst/>
          </a:prstGeom>
          <a:noFill/>
          <a:ln w="57150">
            <a:solidFill>
              <a:srgbClr val="FF0000"/>
            </a:solidFill>
            <a:round/>
            <a:headEnd/>
            <a:tailEnd type="triangle" w="med" len="med"/>
          </a:ln>
        </p:spPr>
        <p:txBody>
          <a:bodyPr/>
          <a:lstStyle/>
          <a:p>
            <a:endParaRPr lang="vi-VN"/>
          </a:p>
        </p:txBody>
      </p:sp>
      <p:sp>
        <p:nvSpPr>
          <p:cNvPr id="124953" name="Line 25"/>
          <p:cNvSpPr>
            <a:spLocks noChangeShapeType="1"/>
          </p:cNvSpPr>
          <p:nvPr/>
        </p:nvSpPr>
        <p:spPr bwMode="auto">
          <a:xfrm flipH="1">
            <a:off x="2362200" y="1066800"/>
            <a:ext cx="381000" cy="76200"/>
          </a:xfrm>
          <a:prstGeom prst="line">
            <a:avLst/>
          </a:prstGeom>
          <a:noFill/>
          <a:ln w="57150">
            <a:solidFill>
              <a:srgbClr val="FF0000"/>
            </a:solidFill>
            <a:round/>
            <a:headEnd/>
            <a:tailEnd type="triangle" w="med" len="med"/>
          </a:ln>
        </p:spPr>
        <p:txBody>
          <a:bodyPr/>
          <a:lstStyle/>
          <a:p>
            <a:endParaRPr lang="vi-VN"/>
          </a:p>
        </p:txBody>
      </p:sp>
      <p:sp>
        <p:nvSpPr>
          <p:cNvPr id="124954" name="Line 26"/>
          <p:cNvSpPr>
            <a:spLocks noChangeShapeType="1"/>
          </p:cNvSpPr>
          <p:nvPr/>
        </p:nvSpPr>
        <p:spPr bwMode="auto">
          <a:xfrm flipH="1">
            <a:off x="1905000" y="1143000"/>
            <a:ext cx="381000" cy="152400"/>
          </a:xfrm>
          <a:prstGeom prst="line">
            <a:avLst/>
          </a:prstGeom>
          <a:noFill/>
          <a:ln w="57150">
            <a:solidFill>
              <a:srgbClr val="FF0000"/>
            </a:solidFill>
            <a:round/>
            <a:headEnd/>
            <a:tailEnd type="triangle" w="med" len="med"/>
          </a:ln>
        </p:spPr>
        <p:txBody>
          <a:bodyPr/>
          <a:lstStyle/>
          <a:p>
            <a:endParaRPr lang="vi-VN"/>
          </a:p>
        </p:txBody>
      </p:sp>
      <p:sp>
        <p:nvSpPr>
          <p:cNvPr id="124955" name="Line 27"/>
          <p:cNvSpPr>
            <a:spLocks noChangeShapeType="1"/>
          </p:cNvSpPr>
          <p:nvPr/>
        </p:nvSpPr>
        <p:spPr bwMode="auto">
          <a:xfrm flipH="1">
            <a:off x="2286000" y="1371600"/>
            <a:ext cx="381000" cy="228600"/>
          </a:xfrm>
          <a:prstGeom prst="line">
            <a:avLst/>
          </a:prstGeom>
          <a:noFill/>
          <a:ln w="57150">
            <a:solidFill>
              <a:srgbClr val="FF0000"/>
            </a:solidFill>
            <a:round/>
            <a:headEnd/>
            <a:tailEnd type="triangle" w="med" len="med"/>
          </a:ln>
        </p:spPr>
        <p:txBody>
          <a:bodyPr/>
          <a:lstStyle/>
          <a:p>
            <a:endParaRPr lang="vi-VN"/>
          </a:p>
        </p:txBody>
      </p:sp>
      <p:sp>
        <p:nvSpPr>
          <p:cNvPr id="124956" name="Line 28"/>
          <p:cNvSpPr>
            <a:spLocks noChangeShapeType="1"/>
          </p:cNvSpPr>
          <p:nvPr/>
        </p:nvSpPr>
        <p:spPr bwMode="auto">
          <a:xfrm flipH="1">
            <a:off x="1905000" y="1676400"/>
            <a:ext cx="304800" cy="304800"/>
          </a:xfrm>
          <a:prstGeom prst="line">
            <a:avLst/>
          </a:prstGeom>
          <a:noFill/>
          <a:ln w="57150">
            <a:solidFill>
              <a:srgbClr val="FF0000"/>
            </a:solidFill>
            <a:round/>
            <a:headEnd/>
            <a:tailEnd type="triangle" w="med" len="med"/>
          </a:ln>
        </p:spPr>
        <p:txBody>
          <a:bodyPr/>
          <a:lstStyle/>
          <a:p>
            <a:endParaRPr lang="vi-VN"/>
          </a:p>
        </p:txBody>
      </p:sp>
      <p:sp>
        <p:nvSpPr>
          <p:cNvPr id="124957" name="Line 29"/>
          <p:cNvSpPr>
            <a:spLocks noChangeShapeType="1"/>
          </p:cNvSpPr>
          <p:nvPr/>
        </p:nvSpPr>
        <p:spPr bwMode="auto">
          <a:xfrm flipH="1">
            <a:off x="1600200" y="2133600"/>
            <a:ext cx="228600" cy="457200"/>
          </a:xfrm>
          <a:prstGeom prst="line">
            <a:avLst/>
          </a:prstGeom>
          <a:noFill/>
          <a:ln w="57150">
            <a:solidFill>
              <a:srgbClr val="FF0000"/>
            </a:solidFill>
            <a:round/>
            <a:headEnd/>
            <a:tailEnd type="triangle" w="med" len="med"/>
          </a:ln>
        </p:spPr>
        <p:txBody>
          <a:bodyPr/>
          <a:lstStyle/>
          <a:p>
            <a:endParaRPr lang="vi-VN"/>
          </a:p>
        </p:txBody>
      </p:sp>
      <p:sp>
        <p:nvSpPr>
          <p:cNvPr id="124958" name="Line 30"/>
          <p:cNvSpPr>
            <a:spLocks noChangeShapeType="1"/>
          </p:cNvSpPr>
          <p:nvPr/>
        </p:nvSpPr>
        <p:spPr bwMode="auto">
          <a:xfrm flipH="1">
            <a:off x="6248400" y="1295400"/>
            <a:ext cx="457200" cy="228600"/>
          </a:xfrm>
          <a:prstGeom prst="line">
            <a:avLst/>
          </a:prstGeom>
          <a:noFill/>
          <a:ln w="57150">
            <a:solidFill>
              <a:srgbClr val="FF0000"/>
            </a:solidFill>
            <a:round/>
            <a:headEnd/>
            <a:tailEnd type="triangle" w="med" len="med"/>
          </a:ln>
        </p:spPr>
        <p:txBody>
          <a:bodyPr/>
          <a:lstStyle/>
          <a:p>
            <a:endParaRPr lang="vi-VN"/>
          </a:p>
        </p:txBody>
      </p:sp>
      <p:sp>
        <p:nvSpPr>
          <p:cNvPr id="124959" name="Line 31"/>
          <p:cNvSpPr>
            <a:spLocks noChangeShapeType="1"/>
          </p:cNvSpPr>
          <p:nvPr/>
        </p:nvSpPr>
        <p:spPr bwMode="auto">
          <a:xfrm flipH="1">
            <a:off x="5867400" y="1524000"/>
            <a:ext cx="304800" cy="228600"/>
          </a:xfrm>
          <a:prstGeom prst="line">
            <a:avLst/>
          </a:prstGeom>
          <a:noFill/>
          <a:ln w="57150">
            <a:solidFill>
              <a:srgbClr val="FF0000"/>
            </a:solidFill>
            <a:round/>
            <a:headEnd/>
            <a:tailEnd type="triangle" w="med" len="med"/>
          </a:ln>
        </p:spPr>
        <p:txBody>
          <a:bodyPr/>
          <a:lstStyle/>
          <a:p>
            <a:endParaRPr lang="vi-VN"/>
          </a:p>
        </p:txBody>
      </p:sp>
      <p:sp>
        <p:nvSpPr>
          <p:cNvPr id="124960" name="Line 32"/>
          <p:cNvSpPr>
            <a:spLocks noChangeShapeType="1"/>
          </p:cNvSpPr>
          <p:nvPr/>
        </p:nvSpPr>
        <p:spPr bwMode="auto">
          <a:xfrm flipH="1">
            <a:off x="5562600" y="1828800"/>
            <a:ext cx="228600" cy="304800"/>
          </a:xfrm>
          <a:prstGeom prst="line">
            <a:avLst/>
          </a:prstGeom>
          <a:noFill/>
          <a:ln w="57150">
            <a:solidFill>
              <a:srgbClr val="FF0000"/>
            </a:solidFill>
            <a:round/>
            <a:headEnd/>
            <a:tailEnd type="triangle" w="med" len="med"/>
          </a:ln>
        </p:spPr>
        <p:txBody>
          <a:bodyPr/>
          <a:lstStyle/>
          <a:p>
            <a:endParaRPr lang="vi-VN"/>
          </a:p>
        </p:txBody>
      </p:sp>
      <p:sp>
        <p:nvSpPr>
          <p:cNvPr id="124961" name="Line 33"/>
          <p:cNvSpPr>
            <a:spLocks noChangeShapeType="1"/>
          </p:cNvSpPr>
          <p:nvPr/>
        </p:nvSpPr>
        <p:spPr bwMode="auto">
          <a:xfrm flipH="1">
            <a:off x="5486400" y="2209800"/>
            <a:ext cx="76200" cy="304800"/>
          </a:xfrm>
          <a:prstGeom prst="line">
            <a:avLst/>
          </a:prstGeom>
          <a:noFill/>
          <a:ln w="57150">
            <a:solidFill>
              <a:srgbClr val="FF0000"/>
            </a:solidFill>
            <a:round/>
            <a:headEnd/>
            <a:tailEnd type="triangle" w="med" len="med"/>
          </a:ln>
        </p:spPr>
        <p:txBody>
          <a:bodyPr/>
          <a:lstStyle/>
          <a:p>
            <a:endParaRPr lang="vi-VN"/>
          </a:p>
        </p:txBody>
      </p:sp>
      <p:sp>
        <p:nvSpPr>
          <p:cNvPr id="124962" name="Line 34"/>
          <p:cNvSpPr>
            <a:spLocks noChangeShapeType="1"/>
          </p:cNvSpPr>
          <p:nvPr/>
        </p:nvSpPr>
        <p:spPr bwMode="auto">
          <a:xfrm>
            <a:off x="5562600" y="2590800"/>
            <a:ext cx="76200" cy="304800"/>
          </a:xfrm>
          <a:prstGeom prst="line">
            <a:avLst/>
          </a:prstGeom>
          <a:noFill/>
          <a:ln w="57150">
            <a:solidFill>
              <a:srgbClr val="FF0000"/>
            </a:solidFill>
            <a:round/>
            <a:headEnd/>
            <a:tailEnd type="triangle" w="med" len="med"/>
          </a:ln>
        </p:spPr>
        <p:txBody>
          <a:bodyPr/>
          <a:lstStyle/>
          <a:p>
            <a:endParaRPr lang="vi-VN"/>
          </a:p>
        </p:txBody>
      </p:sp>
      <p:sp>
        <p:nvSpPr>
          <p:cNvPr id="124963" name="Line 35"/>
          <p:cNvSpPr>
            <a:spLocks noChangeShapeType="1"/>
          </p:cNvSpPr>
          <p:nvPr/>
        </p:nvSpPr>
        <p:spPr bwMode="auto">
          <a:xfrm flipH="1">
            <a:off x="5181600" y="2971800"/>
            <a:ext cx="381000" cy="76200"/>
          </a:xfrm>
          <a:prstGeom prst="line">
            <a:avLst/>
          </a:prstGeom>
          <a:noFill/>
          <a:ln w="57150">
            <a:solidFill>
              <a:srgbClr val="FF0000"/>
            </a:solidFill>
            <a:round/>
            <a:headEnd/>
            <a:tailEnd type="triangle" w="med" len="med"/>
          </a:ln>
        </p:spPr>
        <p:txBody>
          <a:bodyPr/>
          <a:lstStyle/>
          <a:p>
            <a:endParaRPr lang="vi-VN"/>
          </a:p>
        </p:txBody>
      </p:sp>
      <p:sp>
        <p:nvSpPr>
          <p:cNvPr id="124964" name="Line 36"/>
          <p:cNvSpPr>
            <a:spLocks noChangeShapeType="1"/>
          </p:cNvSpPr>
          <p:nvPr/>
        </p:nvSpPr>
        <p:spPr bwMode="auto">
          <a:xfrm flipH="1">
            <a:off x="5029200" y="3048000"/>
            <a:ext cx="152400" cy="381000"/>
          </a:xfrm>
          <a:prstGeom prst="line">
            <a:avLst/>
          </a:prstGeom>
          <a:noFill/>
          <a:ln w="57150">
            <a:solidFill>
              <a:srgbClr val="FF0000"/>
            </a:solidFill>
            <a:round/>
            <a:headEnd/>
            <a:tailEnd type="triangle" w="med" len="med"/>
          </a:ln>
        </p:spPr>
        <p:txBody>
          <a:bodyPr/>
          <a:lstStyle/>
          <a:p>
            <a:endParaRPr lang="vi-VN"/>
          </a:p>
        </p:txBody>
      </p:sp>
      <p:sp>
        <p:nvSpPr>
          <p:cNvPr id="124965" name="Line 37"/>
          <p:cNvSpPr>
            <a:spLocks noChangeShapeType="1"/>
          </p:cNvSpPr>
          <p:nvPr/>
        </p:nvSpPr>
        <p:spPr bwMode="auto">
          <a:xfrm>
            <a:off x="5105400" y="3429000"/>
            <a:ext cx="76200" cy="228600"/>
          </a:xfrm>
          <a:prstGeom prst="line">
            <a:avLst/>
          </a:prstGeom>
          <a:noFill/>
          <a:ln w="57150">
            <a:solidFill>
              <a:srgbClr val="FF0000"/>
            </a:solidFill>
            <a:round/>
            <a:headEnd/>
            <a:tailEnd type="triangle" w="med" len="med"/>
          </a:ln>
        </p:spPr>
        <p:txBody>
          <a:bodyPr/>
          <a:lstStyle/>
          <a:p>
            <a:endParaRPr lang="vi-VN"/>
          </a:p>
        </p:txBody>
      </p:sp>
      <p:sp>
        <p:nvSpPr>
          <p:cNvPr id="124966" name="Line 38"/>
          <p:cNvSpPr>
            <a:spLocks noChangeShapeType="1"/>
          </p:cNvSpPr>
          <p:nvPr/>
        </p:nvSpPr>
        <p:spPr bwMode="auto">
          <a:xfrm flipH="1">
            <a:off x="5105400" y="3733800"/>
            <a:ext cx="76200" cy="304800"/>
          </a:xfrm>
          <a:prstGeom prst="line">
            <a:avLst/>
          </a:prstGeom>
          <a:noFill/>
          <a:ln w="57150">
            <a:solidFill>
              <a:srgbClr val="FF0000"/>
            </a:solidFill>
            <a:round/>
            <a:headEnd/>
            <a:tailEnd type="triangle" w="med" len="med"/>
          </a:ln>
        </p:spPr>
        <p:txBody>
          <a:bodyPr/>
          <a:lstStyle/>
          <a:p>
            <a:endParaRPr lang="vi-VN"/>
          </a:p>
        </p:txBody>
      </p:sp>
      <p:sp>
        <p:nvSpPr>
          <p:cNvPr id="124967" name="Line 39"/>
          <p:cNvSpPr>
            <a:spLocks noChangeShapeType="1"/>
          </p:cNvSpPr>
          <p:nvPr/>
        </p:nvSpPr>
        <p:spPr bwMode="auto">
          <a:xfrm flipH="1" flipV="1">
            <a:off x="4800600" y="3505200"/>
            <a:ext cx="228600" cy="304800"/>
          </a:xfrm>
          <a:prstGeom prst="line">
            <a:avLst/>
          </a:prstGeom>
          <a:noFill/>
          <a:ln w="57150">
            <a:solidFill>
              <a:srgbClr val="FF0000"/>
            </a:solidFill>
            <a:round/>
            <a:headEnd/>
            <a:tailEnd type="triangle" w="med" len="med"/>
          </a:ln>
        </p:spPr>
        <p:txBody>
          <a:bodyPr/>
          <a:lstStyle/>
          <a:p>
            <a:endParaRPr lang="vi-VN"/>
          </a:p>
        </p:txBody>
      </p:sp>
      <p:sp>
        <p:nvSpPr>
          <p:cNvPr id="124968" name="Line 40"/>
          <p:cNvSpPr>
            <a:spLocks noChangeShapeType="1"/>
          </p:cNvSpPr>
          <p:nvPr/>
        </p:nvSpPr>
        <p:spPr bwMode="auto">
          <a:xfrm flipH="1" flipV="1">
            <a:off x="4572000" y="3124200"/>
            <a:ext cx="152400" cy="304800"/>
          </a:xfrm>
          <a:prstGeom prst="line">
            <a:avLst/>
          </a:prstGeom>
          <a:noFill/>
          <a:ln w="57150">
            <a:solidFill>
              <a:srgbClr val="FF0000"/>
            </a:solidFill>
            <a:round/>
            <a:headEnd/>
            <a:tailEnd type="triangle" w="med" len="med"/>
          </a:ln>
        </p:spPr>
        <p:txBody>
          <a:bodyPr/>
          <a:lstStyle/>
          <a:p>
            <a:endParaRPr lang="vi-VN"/>
          </a:p>
        </p:txBody>
      </p:sp>
      <p:sp>
        <p:nvSpPr>
          <p:cNvPr id="124969" name="Line 41"/>
          <p:cNvSpPr>
            <a:spLocks noChangeShapeType="1"/>
          </p:cNvSpPr>
          <p:nvPr/>
        </p:nvSpPr>
        <p:spPr bwMode="auto">
          <a:xfrm flipH="1" flipV="1">
            <a:off x="4114800" y="2895600"/>
            <a:ext cx="381000" cy="228600"/>
          </a:xfrm>
          <a:prstGeom prst="line">
            <a:avLst/>
          </a:prstGeom>
          <a:noFill/>
          <a:ln w="57150">
            <a:solidFill>
              <a:srgbClr val="FF0000"/>
            </a:solidFill>
            <a:round/>
            <a:headEnd/>
            <a:tailEnd type="triangle" w="med" len="med"/>
          </a:ln>
        </p:spPr>
        <p:txBody>
          <a:bodyPr/>
          <a:lstStyle/>
          <a:p>
            <a:endParaRPr lang="vi-VN"/>
          </a:p>
        </p:txBody>
      </p:sp>
      <p:sp>
        <p:nvSpPr>
          <p:cNvPr id="124970" name="Line 42"/>
          <p:cNvSpPr>
            <a:spLocks noChangeShapeType="1"/>
          </p:cNvSpPr>
          <p:nvPr/>
        </p:nvSpPr>
        <p:spPr bwMode="auto">
          <a:xfrm flipH="1" flipV="1">
            <a:off x="3733800" y="2590800"/>
            <a:ext cx="304800" cy="228600"/>
          </a:xfrm>
          <a:prstGeom prst="line">
            <a:avLst/>
          </a:prstGeom>
          <a:noFill/>
          <a:ln w="57150">
            <a:solidFill>
              <a:srgbClr val="FF0000"/>
            </a:solidFill>
            <a:round/>
            <a:headEnd/>
            <a:tailEnd type="triangle" w="med" len="med"/>
          </a:ln>
        </p:spPr>
        <p:txBody>
          <a:bodyPr/>
          <a:lstStyle/>
          <a:p>
            <a:endParaRPr lang="vi-VN"/>
          </a:p>
        </p:txBody>
      </p:sp>
      <p:sp>
        <p:nvSpPr>
          <p:cNvPr id="124971" name="Line 43"/>
          <p:cNvSpPr>
            <a:spLocks noChangeShapeType="1"/>
          </p:cNvSpPr>
          <p:nvPr/>
        </p:nvSpPr>
        <p:spPr bwMode="auto">
          <a:xfrm flipH="1">
            <a:off x="3352800" y="2590800"/>
            <a:ext cx="304800" cy="76200"/>
          </a:xfrm>
          <a:prstGeom prst="line">
            <a:avLst/>
          </a:prstGeom>
          <a:noFill/>
          <a:ln w="57150">
            <a:solidFill>
              <a:srgbClr val="FF0000"/>
            </a:solidFill>
            <a:round/>
            <a:headEnd/>
            <a:tailEnd type="triangle" w="med" len="med"/>
          </a:ln>
        </p:spPr>
        <p:txBody>
          <a:bodyPr/>
          <a:lstStyle/>
          <a:p>
            <a:endParaRPr lang="vi-VN"/>
          </a:p>
        </p:txBody>
      </p:sp>
      <p:sp>
        <p:nvSpPr>
          <p:cNvPr id="124972" name="Line 44"/>
          <p:cNvSpPr>
            <a:spLocks noChangeShapeType="1"/>
          </p:cNvSpPr>
          <p:nvPr/>
        </p:nvSpPr>
        <p:spPr bwMode="auto">
          <a:xfrm>
            <a:off x="3352800" y="2743200"/>
            <a:ext cx="76200" cy="304800"/>
          </a:xfrm>
          <a:prstGeom prst="line">
            <a:avLst/>
          </a:prstGeom>
          <a:noFill/>
          <a:ln w="57150">
            <a:solidFill>
              <a:srgbClr val="FF0000"/>
            </a:solidFill>
            <a:round/>
            <a:headEnd/>
            <a:tailEnd type="triangle" w="med" len="med"/>
          </a:ln>
        </p:spPr>
        <p:txBody>
          <a:bodyPr/>
          <a:lstStyle/>
          <a:p>
            <a:endParaRPr lang="vi-VN"/>
          </a:p>
        </p:txBody>
      </p:sp>
      <p:sp>
        <p:nvSpPr>
          <p:cNvPr id="124973" name="Line 45"/>
          <p:cNvSpPr>
            <a:spLocks noChangeShapeType="1"/>
          </p:cNvSpPr>
          <p:nvPr/>
        </p:nvSpPr>
        <p:spPr bwMode="auto">
          <a:xfrm>
            <a:off x="3505200" y="3048000"/>
            <a:ext cx="304800" cy="304800"/>
          </a:xfrm>
          <a:prstGeom prst="line">
            <a:avLst/>
          </a:prstGeom>
          <a:noFill/>
          <a:ln w="57150">
            <a:solidFill>
              <a:srgbClr val="FF0000"/>
            </a:solidFill>
            <a:round/>
            <a:headEnd/>
            <a:tailEnd type="triangle" w="med" len="med"/>
          </a:ln>
        </p:spPr>
        <p:txBody>
          <a:bodyPr/>
          <a:lstStyle/>
          <a:p>
            <a:endParaRPr lang="vi-VN"/>
          </a:p>
        </p:txBody>
      </p:sp>
      <p:sp>
        <p:nvSpPr>
          <p:cNvPr id="124974" name="Line 46"/>
          <p:cNvSpPr>
            <a:spLocks noChangeShapeType="1"/>
          </p:cNvSpPr>
          <p:nvPr/>
        </p:nvSpPr>
        <p:spPr bwMode="auto">
          <a:xfrm>
            <a:off x="3886200" y="3352800"/>
            <a:ext cx="228600" cy="152400"/>
          </a:xfrm>
          <a:prstGeom prst="line">
            <a:avLst/>
          </a:prstGeom>
          <a:noFill/>
          <a:ln w="57150">
            <a:solidFill>
              <a:srgbClr val="FF0000"/>
            </a:solidFill>
            <a:round/>
            <a:headEnd/>
            <a:tailEnd type="triangle" w="med" len="med"/>
          </a:ln>
        </p:spPr>
        <p:txBody>
          <a:bodyPr/>
          <a:lstStyle/>
          <a:p>
            <a:endParaRPr lang="vi-VN"/>
          </a:p>
        </p:txBody>
      </p:sp>
      <p:sp>
        <p:nvSpPr>
          <p:cNvPr id="124975" name="Line 47"/>
          <p:cNvSpPr>
            <a:spLocks noChangeShapeType="1"/>
          </p:cNvSpPr>
          <p:nvPr/>
        </p:nvSpPr>
        <p:spPr bwMode="auto">
          <a:xfrm flipH="1" flipV="1">
            <a:off x="3657600" y="3429000"/>
            <a:ext cx="381000" cy="152400"/>
          </a:xfrm>
          <a:prstGeom prst="line">
            <a:avLst/>
          </a:prstGeom>
          <a:noFill/>
          <a:ln w="57150">
            <a:solidFill>
              <a:srgbClr val="FF0000"/>
            </a:solidFill>
            <a:round/>
            <a:headEnd/>
            <a:tailEnd type="triangle" w="med" len="med"/>
          </a:ln>
        </p:spPr>
        <p:txBody>
          <a:bodyPr/>
          <a:lstStyle/>
          <a:p>
            <a:endParaRPr lang="vi-VN"/>
          </a:p>
        </p:txBody>
      </p:sp>
      <p:sp>
        <p:nvSpPr>
          <p:cNvPr id="124976" name="Line 48"/>
          <p:cNvSpPr>
            <a:spLocks noChangeShapeType="1"/>
          </p:cNvSpPr>
          <p:nvPr/>
        </p:nvSpPr>
        <p:spPr bwMode="auto">
          <a:xfrm flipH="1" flipV="1">
            <a:off x="3048000" y="2895600"/>
            <a:ext cx="228600" cy="304800"/>
          </a:xfrm>
          <a:prstGeom prst="line">
            <a:avLst/>
          </a:prstGeom>
          <a:noFill/>
          <a:ln w="57150">
            <a:solidFill>
              <a:srgbClr val="FF0000"/>
            </a:solidFill>
            <a:round/>
            <a:headEnd/>
            <a:tailEnd type="triangle" w="med" len="med"/>
          </a:ln>
        </p:spPr>
        <p:txBody>
          <a:bodyPr/>
          <a:lstStyle/>
          <a:p>
            <a:endParaRPr lang="vi-VN"/>
          </a:p>
        </p:txBody>
      </p:sp>
      <p:sp>
        <p:nvSpPr>
          <p:cNvPr id="124977" name="Line 49"/>
          <p:cNvSpPr>
            <a:spLocks noChangeShapeType="1"/>
          </p:cNvSpPr>
          <p:nvPr/>
        </p:nvSpPr>
        <p:spPr bwMode="auto">
          <a:xfrm flipH="1">
            <a:off x="2590800" y="2895600"/>
            <a:ext cx="304800" cy="152400"/>
          </a:xfrm>
          <a:prstGeom prst="line">
            <a:avLst/>
          </a:prstGeom>
          <a:noFill/>
          <a:ln w="57150">
            <a:solidFill>
              <a:srgbClr val="FF0000"/>
            </a:solidFill>
            <a:round/>
            <a:headEnd/>
            <a:tailEnd type="triangle" w="med" len="med"/>
          </a:ln>
        </p:spPr>
        <p:txBody>
          <a:bodyPr/>
          <a:lstStyle/>
          <a:p>
            <a:endParaRPr lang="vi-VN"/>
          </a:p>
        </p:txBody>
      </p:sp>
      <p:sp>
        <p:nvSpPr>
          <p:cNvPr id="124978" name="Line 50"/>
          <p:cNvSpPr>
            <a:spLocks noChangeShapeType="1"/>
          </p:cNvSpPr>
          <p:nvPr/>
        </p:nvSpPr>
        <p:spPr bwMode="auto">
          <a:xfrm flipH="1">
            <a:off x="2057400" y="3048000"/>
            <a:ext cx="457200" cy="76200"/>
          </a:xfrm>
          <a:prstGeom prst="line">
            <a:avLst/>
          </a:prstGeom>
          <a:noFill/>
          <a:ln w="57150">
            <a:solidFill>
              <a:srgbClr val="FF0000"/>
            </a:solidFill>
            <a:round/>
            <a:headEnd/>
            <a:tailEnd type="triangle" w="med" len="med"/>
          </a:ln>
        </p:spPr>
        <p:txBody>
          <a:bodyPr/>
          <a:lstStyle/>
          <a:p>
            <a:endParaRPr lang="vi-VN"/>
          </a:p>
        </p:txBody>
      </p:sp>
      <p:sp>
        <p:nvSpPr>
          <p:cNvPr id="124979" name="Line 51"/>
          <p:cNvSpPr>
            <a:spLocks noChangeShapeType="1"/>
          </p:cNvSpPr>
          <p:nvPr/>
        </p:nvSpPr>
        <p:spPr bwMode="auto">
          <a:xfrm flipH="1">
            <a:off x="1752600" y="3200400"/>
            <a:ext cx="304800" cy="228600"/>
          </a:xfrm>
          <a:prstGeom prst="line">
            <a:avLst/>
          </a:prstGeom>
          <a:noFill/>
          <a:ln w="57150">
            <a:solidFill>
              <a:srgbClr val="FF0000"/>
            </a:solidFill>
            <a:round/>
            <a:headEnd/>
            <a:tailEnd type="triangle" w="med" len="med"/>
          </a:ln>
        </p:spPr>
        <p:txBody>
          <a:bodyPr/>
          <a:lstStyle/>
          <a:p>
            <a:endParaRPr lang="vi-VN"/>
          </a:p>
        </p:txBody>
      </p:sp>
      <p:sp>
        <p:nvSpPr>
          <p:cNvPr id="124980" name="Line 52"/>
          <p:cNvSpPr>
            <a:spLocks noChangeShapeType="1"/>
          </p:cNvSpPr>
          <p:nvPr/>
        </p:nvSpPr>
        <p:spPr bwMode="auto">
          <a:xfrm flipH="1">
            <a:off x="1219200" y="3505200"/>
            <a:ext cx="381000" cy="304800"/>
          </a:xfrm>
          <a:prstGeom prst="line">
            <a:avLst/>
          </a:prstGeom>
          <a:noFill/>
          <a:ln w="57150">
            <a:solidFill>
              <a:srgbClr val="FF0000"/>
            </a:solidFill>
            <a:round/>
            <a:headEnd/>
            <a:tailEnd type="triangle" w="med" len="med"/>
          </a:ln>
        </p:spPr>
        <p:txBody>
          <a:bodyPr/>
          <a:lstStyle/>
          <a:p>
            <a:endParaRPr lang="vi-VN"/>
          </a:p>
        </p:txBody>
      </p:sp>
      <p:sp>
        <p:nvSpPr>
          <p:cNvPr id="124981" name="Line 53"/>
          <p:cNvSpPr>
            <a:spLocks noChangeShapeType="1"/>
          </p:cNvSpPr>
          <p:nvPr/>
        </p:nvSpPr>
        <p:spPr bwMode="auto">
          <a:xfrm flipH="1">
            <a:off x="914400" y="3886200"/>
            <a:ext cx="228600" cy="228600"/>
          </a:xfrm>
          <a:prstGeom prst="line">
            <a:avLst/>
          </a:prstGeom>
          <a:noFill/>
          <a:ln w="57150">
            <a:solidFill>
              <a:srgbClr val="FF0000"/>
            </a:solidFill>
            <a:round/>
            <a:headEnd/>
            <a:tailEnd type="triangle" w="med" len="med"/>
          </a:ln>
        </p:spPr>
        <p:txBody>
          <a:bodyPr/>
          <a:lstStyle/>
          <a:p>
            <a:endParaRPr lang="vi-VN"/>
          </a:p>
        </p:txBody>
      </p:sp>
      <p:sp>
        <p:nvSpPr>
          <p:cNvPr id="124982" name="Line 54"/>
          <p:cNvSpPr>
            <a:spLocks noChangeShapeType="1"/>
          </p:cNvSpPr>
          <p:nvPr/>
        </p:nvSpPr>
        <p:spPr bwMode="auto">
          <a:xfrm flipH="1">
            <a:off x="2743200" y="1524000"/>
            <a:ext cx="152400" cy="457200"/>
          </a:xfrm>
          <a:prstGeom prst="line">
            <a:avLst/>
          </a:prstGeom>
          <a:noFill/>
          <a:ln w="57150">
            <a:solidFill>
              <a:srgbClr val="FF0000"/>
            </a:solidFill>
            <a:round/>
            <a:headEnd/>
            <a:tailEnd type="triangle" w="med" len="med"/>
          </a:ln>
        </p:spPr>
        <p:txBody>
          <a:bodyPr/>
          <a:lstStyle/>
          <a:p>
            <a:endParaRPr lang="vi-VN"/>
          </a:p>
        </p:txBody>
      </p:sp>
      <p:sp>
        <p:nvSpPr>
          <p:cNvPr id="124983" name="Line 55"/>
          <p:cNvSpPr>
            <a:spLocks noChangeShapeType="1"/>
          </p:cNvSpPr>
          <p:nvPr/>
        </p:nvSpPr>
        <p:spPr bwMode="auto">
          <a:xfrm flipH="1">
            <a:off x="2514600" y="2133600"/>
            <a:ext cx="152400" cy="228600"/>
          </a:xfrm>
          <a:prstGeom prst="line">
            <a:avLst/>
          </a:prstGeom>
          <a:noFill/>
          <a:ln w="57150">
            <a:solidFill>
              <a:srgbClr val="FF0000"/>
            </a:solidFill>
            <a:round/>
            <a:headEnd/>
            <a:tailEnd type="triangle" w="med" len="med"/>
          </a:ln>
        </p:spPr>
        <p:txBody>
          <a:bodyPr/>
          <a:lstStyle/>
          <a:p>
            <a:endParaRPr lang="vi-VN"/>
          </a:p>
        </p:txBody>
      </p:sp>
      <p:sp>
        <p:nvSpPr>
          <p:cNvPr id="124984" name="Line 56"/>
          <p:cNvSpPr>
            <a:spLocks noChangeShapeType="1"/>
          </p:cNvSpPr>
          <p:nvPr/>
        </p:nvSpPr>
        <p:spPr bwMode="auto">
          <a:xfrm flipH="1">
            <a:off x="2209800" y="2438400"/>
            <a:ext cx="228600" cy="304800"/>
          </a:xfrm>
          <a:prstGeom prst="line">
            <a:avLst/>
          </a:prstGeom>
          <a:noFill/>
          <a:ln w="57150">
            <a:solidFill>
              <a:srgbClr val="FF0000"/>
            </a:solidFill>
            <a:round/>
            <a:headEnd/>
            <a:tailEnd type="triangle" w="med" len="med"/>
          </a:ln>
        </p:spPr>
        <p:txBody>
          <a:bodyPr/>
          <a:lstStyle/>
          <a:p>
            <a:endParaRPr lang="vi-VN"/>
          </a:p>
        </p:txBody>
      </p:sp>
      <p:sp>
        <p:nvSpPr>
          <p:cNvPr id="124985" name="Line 57"/>
          <p:cNvSpPr>
            <a:spLocks noChangeShapeType="1"/>
          </p:cNvSpPr>
          <p:nvPr/>
        </p:nvSpPr>
        <p:spPr bwMode="auto">
          <a:xfrm flipH="1">
            <a:off x="5029200" y="1981200"/>
            <a:ext cx="457200" cy="228600"/>
          </a:xfrm>
          <a:prstGeom prst="line">
            <a:avLst/>
          </a:prstGeom>
          <a:noFill/>
          <a:ln w="57150">
            <a:solidFill>
              <a:srgbClr val="FF0000"/>
            </a:solidFill>
            <a:round/>
            <a:headEnd/>
            <a:tailEnd type="triangle" w="med" len="med"/>
          </a:ln>
        </p:spPr>
        <p:txBody>
          <a:bodyPr/>
          <a:lstStyle/>
          <a:p>
            <a:endParaRPr lang="vi-VN"/>
          </a:p>
        </p:txBody>
      </p:sp>
      <p:sp>
        <p:nvSpPr>
          <p:cNvPr id="124986" name="Line 58"/>
          <p:cNvSpPr>
            <a:spLocks noChangeShapeType="1"/>
          </p:cNvSpPr>
          <p:nvPr/>
        </p:nvSpPr>
        <p:spPr bwMode="auto">
          <a:xfrm flipH="1">
            <a:off x="4495800" y="2286000"/>
            <a:ext cx="457200" cy="152400"/>
          </a:xfrm>
          <a:prstGeom prst="line">
            <a:avLst/>
          </a:prstGeom>
          <a:noFill/>
          <a:ln w="57150">
            <a:solidFill>
              <a:srgbClr val="FF0000"/>
            </a:solidFill>
            <a:round/>
            <a:headEnd/>
            <a:tailEnd type="triangle" w="med" len="med"/>
          </a:ln>
        </p:spPr>
        <p:txBody>
          <a:bodyPr/>
          <a:lstStyle/>
          <a:p>
            <a:endParaRPr lang="vi-VN"/>
          </a:p>
        </p:txBody>
      </p:sp>
      <p:sp>
        <p:nvSpPr>
          <p:cNvPr id="124987" name="Line 59"/>
          <p:cNvSpPr>
            <a:spLocks noChangeShapeType="1"/>
          </p:cNvSpPr>
          <p:nvPr/>
        </p:nvSpPr>
        <p:spPr bwMode="auto">
          <a:xfrm flipH="1">
            <a:off x="3886200" y="2438400"/>
            <a:ext cx="457200" cy="76200"/>
          </a:xfrm>
          <a:prstGeom prst="line">
            <a:avLst/>
          </a:prstGeom>
          <a:noFill/>
          <a:ln w="57150">
            <a:solidFill>
              <a:srgbClr val="FF0000"/>
            </a:solidFill>
            <a:round/>
            <a:headEnd/>
            <a:tailEnd type="triangle" w="med" len="med"/>
          </a:ln>
        </p:spPr>
        <p:txBody>
          <a:bodyPr/>
          <a:lstStyle/>
          <a:p>
            <a:endParaRPr lang="vi-VN"/>
          </a:p>
        </p:txBody>
      </p:sp>
      <p:sp>
        <p:nvSpPr>
          <p:cNvPr id="124988" name="Line 60"/>
          <p:cNvSpPr>
            <a:spLocks noChangeShapeType="1"/>
          </p:cNvSpPr>
          <p:nvPr/>
        </p:nvSpPr>
        <p:spPr bwMode="auto">
          <a:xfrm flipH="1">
            <a:off x="3352800" y="2438400"/>
            <a:ext cx="457200" cy="0"/>
          </a:xfrm>
          <a:prstGeom prst="line">
            <a:avLst/>
          </a:prstGeom>
          <a:noFill/>
          <a:ln w="57150">
            <a:solidFill>
              <a:srgbClr val="FF0000"/>
            </a:solidFill>
            <a:round/>
            <a:headEnd/>
            <a:tailEnd type="triangle" w="med" len="med"/>
          </a:ln>
        </p:spPr>
        <p:txBody>
          <a:bodyPr/>
          <a:lstStyle/>
          <a:p>
            <a:endParaRPr lang="vi-VN"/>
          </a:p>
        </p:txBody>
      </p:sp>
      <p:sp>
        <p:nvSpPr>
          <p:cNvPr id="124989" name="Line 61"/>
          <p:cNvSpPr>
            <a:spLocks noChangeShapeType="1"/>
          </p:cNvSpPr>
          <p:nvPr/>
        </p:nvSpPr>
        <p:spPr bwMode="auto">
          <a:xfrm flipH="1">
            <a:off x="3124200" y="2514600"/>
            <a:ext cx="152400" cy="228600"/>
          </a:xfrm>
          <a:prstGeom prst="line">
            <a:avLst/>
          </a:prstGeom>
          <a:noFill/>
          <a:ln w="57150">
            <a:solidFill>
              <a:srgbClr val="FF0000"/>
            </a:solidFill>
            <a:round/>
            <a:headEnd/>
            <a:tailEnd type="triangle" w="med" len="med"/>
          </a:ln>
        </p:spPr>
        <p:txBody>
          <a:bodyPr/>
          <a:lstStyle/>
          <a:p>
            <a:endParaRPr lang="vi-VN"/>
          </a:p>
        </p:txBody>
      </p:sp>
      <p:sp>
        <p:nvSpPr>
          <p:cNvPr id="124990" name="Line 62"/>
          <p:cNvSpPr>
            <a:spLocks noChangeShapeType="1"/>
          </p:cNvSpPr>
          <p:nvPr/>
        </p:nvSpPr>
        <p:spPr bwMode="auto">
          <a:xfrm>
            <a:off x="3124200" y="2743200"/>
            <a:ext cx="228600" cy="304800"/>
          </a:xfrm>
          <a:prstGeom prst="line">
            <a:avLst/>
          </a:prstGeom>
          <a:noFill/>
          <a:ln w="57150">
            <a:solidFill>
              <a:srgbClr val="FF0000"/>
            </a:solidFill>
            <a:round/>
            <a:headEnd/>
            <a:tailEnd type="triangle" w="med" len="med"/>
          </a:ln>
        </p:spPr>
        <p:txBody>
          <a:bodyPr/>
          <a:lstStyle/>
          <a:p>
            <a:endParaRPr lang="vi-VN"/>
          </a:p>
        </p:txBody>
      </p:sp>
      <p:sp>
        <p:nvSpPr>
          <p:cNvPr id="15422" name="Freeform 69"/>
          <p:cNvSpPr>
            <a:spLocks/>
          </p:cNvSpPr>
          <p:nvPr/>
        </p:nvSpPr>
        <p:spPr bwMode="auto">
          <a:xfrm>
            <a:off x="2209800" y="1447800"/>
            <a:ext cx="2343150" cy="1649413"/>
          </a:xfrm>
          <a:custGeom>
            <a:avLst/>
            <a:gdLst>
              <a:gd name="T0" fmla="*/ 2147483647 w 1476"/>
              <a:gd name="T1" fmla="*/ 2147483647 h 1039"/>
              <a:gd name="T2" fmla="*/ 2147483647 w 1476"/>
              <a:gd name="T3" fmla="*/ 2147483647 h 1039"/>
              <a:gd name="T4" fmla="*/ 2147483647 w 1476"/>
              <a:gd name="T5" fmla="*/ 0 h 1039"/>
              <a:gd name="T6" fmla="*/ 2147483647 w 1476"/>
              <a:gd name="T7" fmla="*/ 2147483647 h 1039"/>
              <a:gd name="T8" fmla="*/ 2147483647 w 1476"/>
              <a:gd name="T9" fmla="*/ 2147483647 h 1039"/>
              <a:gd name="T10" fmla="*/ 2147483647 w 1476"/>
              <a:gd name="T11" fmla="*/ 2147483647 h 1039"/>
              <a:gd name="T12" fmla="*/ 2147483647 w 1476"/>
              <a:gd name="T13" fmla="*/ 2147483647 h 1039"/>
              <a:gd name="T14" fmla="*/ 2147483647 w 1476"/>
              <a:gd name="T15" fmla="*/ 2147483647 h 1039"/>
              <a:gd name="T16" fmla="*/ 2147483647 w 1476"/>
              <a:gd name="T17" fmla="*/ 2147483647 h 1039"/>
              <a:gd name="T18" fmla="*/ 2147483647 w 1476"/>
              <a:gd name="T19" fmla="*/ 2147483647 h 1039"/>
              <a:gd name="T20" fmla="*/ 2147483647 w 1476"/>
              <a:gd name="T21" fmla="*/ 2147483647 h 1039"/>
              <a:gd name="T22" fmla="*/ 2147483647 w 1476"/>
              <a:gd name="T23" fmla="*/ 2147483647 h 1039"/>
              <a:gd name="T24" fmla="*/ 2147483647 w 1476"/>
              <a:gd name="T25" fmla="*/ 2147483647 h 1039"/>
              <a:gd name="T26" fmla="*/ 2147483647 w 1476"/>
              <a:gd name="T27" fmla="*/ 2147483647 h 1039"/>
              <a:gd name="T28" fmla="*/ 2147483647 w 1476"/>
              <a:gd name="T29" fmla="*/ 2147483647 h 1039"/>
              <a:gd name="T30" fmla="*/ 2147483647 w 1476"/>
              <a:gd name="T31" fmla="*/ 2147483647 h 1039"/>
              <a:gd name="T32" fmla="*/ 2147483647 w 1476"/>
              <a:gd name="T33" fmla="*/ 2147483647 h 1039"/>
              <a:gd name="T34" fmla="*/ 2147483647 w 1476"/>
              <a:gd name="T35" fmla="*/ 2147483647 h 1039"/>
              <a:gd name="T36" fmla="*/ 2147483647 w 1476"/>
              <a:gd name="T37" fmla="*/ 2147483647 h 1039"/>
              <a:gd name="T38" fmla="*/ 2147483647 w 1476"/>
              <a:gd name="T39" fmla="*/ 2147483647 h 1039"/>
              <a:gd name="T40" fmla="*/ 2147483647 w 1476"/>
              <a:gd name="T41" fmla="*/ 2147483647 h 1039"/>
              <a:gd name="T42" fmla="*/ 2147483647 w 1476"/>
              <a:gd name="T43" fmla="*/ 2147483647 h 1039"/>
              <a:gd name="T44" fmla="*/ 2147483647 w 1476"/>
              <a:gd name="T45" fmla="*/ 2147483647 h 1039"/>
              <a:gd name="T46" fmla="*/ 2147483647 w 1476"/>
              <a:gd name="T47" fmla="*/ 2147483647 h 1039"/>
              <a:gd name="T48" fmla="*/ 2147483647 w 1476"/>
              <a:gd name="T49" fmla="*/ 2147483647 h 1039"/>
              <a:gd name="T50" fmla="*/ 2147483647 w 1476"/>
              <a:gd name="T51" fmla="*/ 2147483647 h 1039"/>
              <a:gd name="T52" fmla="*/ 2147483647 w 1476"/>
              <a:gd name="T53" fmla="*/ 2147483647 h 1039"/>
              <a:gd name="T54" fmla="*/ 2147483647 w 1476"/>
              <a:gd name="T55" fmla="*/ 2147483647 h 1039"/>
              <a:gd name="T56" fmla="*/ 2147483647 w 1476"/>
              <a:gd name="T57" fmla="*/ 2147483647 h 1039"/>
              <a:gd name="T58" fmla="*/ 2147483647 w 1476"/>
              <a:gd name="T59" fmla="*/ 2147483647 h 10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476"/>
              <a:gd name="T91" fmla="*/ 0 h 1039"/>
              <a:gd name="T92" fmla="*/ 1476 w 1476"/>
              <a:gd name="T93" fmla="*/ 1039 h 103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476" h="1039">
                <a:moveTo>
                  <a:pt x="22" y="8"/>
                </a:moveTo>
                <a:cubicBezTo>
                  <a:pt x="10" y="40"/>
                  <a:pt x="0" y="64"/>
                  <a:pt x="46" y="49"/>
                </a:cubicBezTo>
                <a:cubicBezTo>
                  <a:pt x="72" y="21"/>
                  <a:pt x="56" y="13"/>
                  <a:pt x="95" y="0"/>
                </a:cubicBezTo>
                <a:cubicBezTo>
                  <a:pt x="172" y="11"/>
                  <a:pt x="188" y="18"/>
                  <a:pt x="233" y="81"/>
                </a:cubicBezTo>
                <a:cubicBezTo>
                  <a:pt x="251" y="135"/>
                  <a:pt x="273" y="172"/>
                  <a:pt x="314" y="211"/>
                </a:cubicBezTo>
                <a:cubicBezTo>
                  <a:pt x="332" y="247"/>
                  <a:pt x="357" y="278"/>
                  <a:pt x="370" y="316"/>
                </a:cubicBezTo>
                <a:cubicBezTo>
                  <a:pt x="364" y="359"/>
                  <a:pt x="367" y="384"/>
                  <a:pt x="338" y="414"/>
                </a:cubicBezTo>
                <a:cubicBezTo>
                  <a:pt x="317" y="478"/>
                  <a:pt x="325" y="445"/>
                  <a:pt x="314" y="511"/>
                </a:cubicBezTo>
                <a:cubicBezTo>
                  <a:pt x="319" y="522"/>
                  <a:pt x="319" y="539"/>
                  <a:pt x="330" y="543"/>
                </a:cubicBezTo>
                <a:cubicBezTo>
                  <a:pt x="423" y="574"/>
                  <a:pt x="359" y="510"/>
                  <a:pt x="419" y="487"/>
                </a:cubicBezTo>
                <a:cubicBezTo>
                  <a:pt x="461" y="471"/>
                  <a:pt x="437" y="482"/>
                  <a:pt x="492" y="446"/>
                </a:cubicBezTo>
                <a:cubicBezTo>
                  <a:pt x="514" y="431"/>
                  <a:pt x="565" y="414"/>
                  <a:pt x="565" y="414"/>
                </a:cubicBezTo>
                <a:cubicBezTo>
                  <a:pt x="580" y="403"/>
                  <a:pt x="600" y="400"/>
                  <a:pt x="614" y="389"/>
                </a:cubicBezTo>
                <a:cubicBezTo>
                  <a:pt x="622" y="383"/>
                  <a:pt x="623" y="372"/>
                  <a:pt x="630" y="365"/>
                </a:cubicBezTo>
                <a:cubicBezTo>
                  <a:pt x="657" y="338"/>
                  <a:pt x="709" y="331"/>
                  <a:pt x="744" y="324"/>
                </a:cubicBezTo>
                <a:cubicBezTo>
                  <a:pt x="757" y="327"/>
                  <a:pt x="772" y="326"/>
                  <a:pt x="784" y="332"/>
                </a:cubicBezTo>
                <a:cubicBezTo>
                  <a:pt x="798" y="338"/>
                  <a:pt x="804" y="356"/>
                  <a:pt x="817" y="365"/>
                </a:cubicBezTo>
                <a:cubicBezTo>
                  <a:pt x="832" y="376"/>
                  <a:pt x="849" y="386"/>
                  <a:pt x="865" y="397"/>
                </a:cubicBezTo>
                <a:cubicBezTo>
                  <a:pt x="881" y="408"/>
                  <a:pt x="903" y="409"/>
                  <a:pt x="922" y="414"/>
                </a:cubicBezTo>
                <a:cubicBezTo>
                  <a:pt x="993" y="395"/>
                  <a:pt x="920" y="420"/>
                  <a:pt x="979" y="381"/>
                </a:cubicBezTo>
                <a:cubicBezTo>
                  <a:pt x="990" y="374"/>
                  <a:pt x="1038" y="366"/>
                  <a:pt x="1044" y="365"/>
                </a:cubicBezTo>
                <a:cubicBezTo>
                  <a:pt x="1063" y="368"/>
                  <a:pt x="1083" y="368"/>
                  <a:pt x="1101" y="373"/>
                </a:cubicBezTo>
                <a:cubicBezTo>
                  <a:pt x="1166" y="392"/>
                  <a:pt x="1080" y="390"/>
                  <a:pt x="1157" y="397"/>
                </a:cubicBezTo>
                <a:cubicBezTo>
                  <a:pt x="1206" y="401"/>
                  <a:pt x="1254" y="402"/>
                  <a:pt x="1303" y="405"/>
                </a:cubicBezTo>
                <a:cubicBezTo>
                  <a:pt x="1311" y="481"/>
                  <a:pt x="1300" y="625"/>
                  <a:pt x="1368" y="681"/>
                </a:cubicBezTo>
                <a:cubicBezTo>
                  <a:pt x="1392" y="700"/>
                  <a:pt x="1428" y="694"/>
                  <a:pt x="1458" y="698"/>
                </a:cubicBezTo>
                <a:cubicBezTo>
                  <a:pt x="1463" y="706"/>
                  <a:pt x="1476" y="713"/>
                  <a:pt x="1474" y="722"/>
                </a:cubicBezTo>
                <a:cubicBezTo>
                  <a:pt x="1467" y="751"/>
                  <a:pt x="1437" y="734"/>
                  <a:pt x="1425" y="730"/>
                </a:cubicBezTo>
                <a:cubicBezTo>
                  <a:pt x="1306" y="770"/>
                  <a:pt x="1427" y="721"/>
                  <a:pt x="1393" y="1030"/>
                </a:cubicBezTo>
                <a:cubicBezTo>
                  <a:pt x="1392" y="1039"/>
                  <a:pt x="1368" y="1038"/>
                  <a:pt x="1368" y="1038"/>
                </a:cubicBezTo>
              </a:path>
            </a:pathLst>
          </a:custGeom>
          <a:noFill/>
          <a:ln w="38100">
            <a:solidFill>
              <a:schemeClr val="tx1"/>
            </a:solidFill>
            <a:round/>
            <a:headEnd/>
            <a:tailEnd/>
          </a:ln>
        </p:spPr>
        <p:txBody>
          <a:bodyPr/>
          <a:lstStyle/>
          <a:p>
            <a:endParaRPr lang="vi-VN"/>
          </a:p>
        </p:txBody>
      </p:sp>
      <p:sp>
        <p:nvSpPr>
          <p:cNvPr id="124998" name="Freeform 70"/>
          <p:cNvSpPr>
            <a:spLocks/>
          </p:cNvSpPr>
          <p:nvPr/>
        </p:nvSpPr>
        <p:spPr bwMode="auto">
          <a:xfrm>
            <a:off x="152400" y="2819400"/>
            <a:ext cx="2162175" cy="1778000"/>
          </a:xfrm>
          <a:custGeom>
            <a:avLst/>
            <a:gdLst>
              <a:gd name="T0" fmla="*/ 2147483647 w 1362"/>
              <a:gd name="T1" fmla="*/ 2147483647 h 1120"/>
              <a:gd name="T2" fmla="*/ 2147483647 w 1362"/>
              <a:gd name="T3" fmla="*/ 2147483647 h 1120"/>
              <a:gd name="T4" fmla="*/ 2147483647 w 1362"/>
              <a:gd name="T5" fmla="*/ 2147483647 h 1120"/>
              <a:gd name="T6" fmla="*/ 2147483647 w 1362"/>
              <a:gd name="T7" fmla="*/ 2147483647 h 1120"/>
              <a:gd name="T8" fmla="*/ 2147483647 w 1362"/>
              <a:gd name="T9" fmla="*/ 2147483647 h 1120"/>
              <a:gd name="T10" fmla="*/ 2147483647 w 1362"/>
              <a:gd name="T11" fmla="*/ 2147483647 h 1120"/>
              <a:gd name="T12" fmla="*/ 2147483647 w 1362"/>
              <a:gd name="T13" fmla="*/ 2147483647 h 1120"/>
              <a:gd name="T14" fmla="*/ 2147483647 w 1362"/>
              <a:gd name="T15" fmla="*/ 2147483647 h 1120"/>
              <a:gd name="T16" fmla="*/ 2147483647 w 1362"/>
              <a:gd name="T17" fmla="*/ 2147483647 h 1120"/>
              <a:gd name="T18" fmla="*/ 2147483647 w 1362"/>
              <a:gd name="T19" fmla="*/ 2147483647 h 1120"/>
              <a:gd name="T20" fmla="*/ 2147483647 w 1362"/>
              <a:gd name="T21" fmla="*/ 2147483647 h 1120"/>
              <a:gd name="T22" fmla="*/ 2147483647 w 1362"/>
              <a:gd name="T23" fmla="*/ 2147483647 h 1120"/>
              <a:gd name="T24" fmla="*/ 2147483647 w 1362"/>
              <a:gd name="T25" fmla="*/ 2147483647 h 1120"/>
              <a:gd name="T26" fmla="*/ 2147483647 w 1362"/>
              <a:gd name="T27" fmla="*/ 2147483647 h 1120"/>
              <a:gd name="T28" fmla="*/ 2147483647 w 1362"/>
              <a:gd name="T29" fmla="*/ 2147483647 h 1120"/>
              <a:gd name="T30" fmla="*/ 2147483647 w 1362"/>
              <a:gd name="T31" fmla="*/ 2147483647 h 1120"/>
              <a:gd name="T32" fmla="*/ 2147483647 w 1362"/>
              <a:gd name="T33" fmla="*/ 2147483647 h 1120"/>
              <a:gd name="T34" fmla="*/ 2147483647 w 1362"/>
              <a:gd name="T35" fmla="*/ 2147483647 h 1120"/>
              <a:gd name="T36" fmla="*/ 2147483647 w 1362"/>
              <a:gd name="T37" fmla="*/ 2147483647 h 1120"/>
              <a:gd name="T38" fmla="*/ 2147483647 w 1362"/>
              <a:gd name="T39" fmla="*/ 2147483647 h 1120"/>
              <a:gd name="T40" fmla="*/ 2147483647 w 1362"/>
              <a:gd name="T41" fmla="*/ 2147483647 h 1120"/>
              <a:gd name="T42" fmla="*/ 2147483647 w 1362"/>
              <a:gd name="T43" fmla="*/ 2147483647 h 1120"/>
              <a:gd name="T44" fmla="*/ 2147483647 w 1362"/>
              <a:gd name="T45" fmla="*/ 2147483647 h 1120"/>
              <a:gd name="T46" fmla="*/ 2147483647 w 1362"/>
              <a:gd name="T47" fmla="*/ 2147483647 h 1120"/>
              <a:gd name="T48" fmla="*/ 2147483647 w 1362"/>
              <a:gd name="T49" fmla="*/ 0 h 1120"/>
              <a:gd name="T50" fmla="*/ 2147483647 w 1362"/>
              <a:gd name="T51" fmla="*/ 2147483647 h 1120"/>
              <a:gd name="T52" fmla="*/ 2147483647 w 1362"/>
              <a:gd name="T53" fmla="*/ 2147483647 h 1120"/>
              <a:gd name="T54" fmla="*/ 2147483647 w 1362"/>
              <a:gd name="T55" fmla="*/ 2147483647 h 1120"/>
              <a:gd name="T56" fmla="*/ 2147483647 w 1362"/>
              <a:gd name="T57" fmla="*/ 2147483647 h 1120"/>
              <a:gd name="T58" fmla="*/ 2147483647 w 1362"/>
              <a:gd name="T59" fmla="*/ 2147483647 h 1120"/>
              <a:gd name="T60" fmla="*/ 2147483647 w 1362"/>
              <a:gd name="T61" fmla="*/ 2147483647 h 1120"/>
              <a:gd name="T62" fmla="*/ 2147483647 w 1362"/>
              <a:gd name="T63" fmla="*/ 2147483647 h 1120"/>
              <a:gd name="T64" fmla="*/ 2147483647 w 1362"/>
              <a:gd name="T65" fmla="*/ 2147483647 h 1120"/>
              <a:gd name="T66" fmla="*/ 2147483647 w 1362"/>
              <a:gd name="T67" fmla="*/ 2147483647 h 1120"/>
              <a:gd name="T68" fmla="*/ 2147483647 w 1362"/>
              <a:gd name="T69" fmla="*/ 2147483647 h 1120"/>
              <a:gd name="T70" fmla="*/ 2147483647 w 1362"/>
              <a:gd name="T71" fmla="*/ 2147483647 h 1120"/>
              <a:gd name="T72" fmla="*/ 2147483647 w 1362"/>
              <a:gd name="T73" fmla="*/ 2147483647 h 1120"/>
              <a:gd name="T74" fmla="*/ 2147483647 w 1362"/>
              <a:gd name="T75" fmla="*/ 2147483647 h 1120"/>
              <a:gd name="T76" fmla="*/ 2147483647 w 1362"/>
              <a:gd name="T77" fmla="*/ 2147483647 h 1120"/>
              <a:gd name="T78" fmla="*/ 2147483647 w 1362"/>
              <a:gd name="T79" fmla="*/ 2147483647 h 1120"/>
              <a:gd name="T80" fmla="*/ 2147483647 w 1362"/>
              <a:gd name="T81" fmla="*/ 2147483647 h 1120"/>
              <a:gd name="T82" fmla="*/ 2147483647 w 1362"/>
              <a:gd name="T83" fmla="*/ 2147483647 h 1120"/>
              <a:gd name="T84" fmla="*/ 2147483647 w 1362"/>
              <a:gd name="T85" fmla="*/ 2147483647 h 1120"/>
              <a:gd name="T86" fmla="*/ 2147483647 w 1362"/>
              <a:gd name="T87" fmla="*/ 2147483647 h 1120"/>
              <a:gd name="T88" fmla="*/ 2147483647 w 1362"/>
              <a:gd name="T89" fmla="*/ 2147483647 h 1120"/>
              <a:gd name="T90" fmla="*/ 2147483647 w 1362"/>
              <a:gd name="T91" fmla="*/ 2147483647 h 1120"/>
              <a:gd name="T92" fmla="*/ 2147483647 w 1362"/>
              <a:gd name="T93" fmla="*/ 2147483647 h 1120"/>
              <a:gd name="T94" fmla="*/ 2147483647 w 1362"/>
              <a:gd name="T95" fmla="*/ 2147483647 h 1120"/>
              <a:gd name="T96" fmla="*/ 2147483647 w 1362"/>
              <a:gd name="T97" fmla="*/ 2147483647 h 1120"/>
              <a:gd name="T98" fmla="*/ 2147483647 w 1362"/>
              <a:gd name="T99" fmla="*/ 2147483647 h 1120"/>
              <a:gd name="T100" fmla="*/ 2147483647 w 1362"/>
              <a:gd name="T101" fmla="*/ 2147483647 h 1120"/>
              <a:gd name="T102" fmla="*/ 2147483647 w 1362"/>
              <a:gd name="T103" fmla="*/ 2147483647 h 1120"/>
              <a:gd name="T104" fmla="*/ 2147483647 w 1362"/>
              <a:gd name="T105" fmla="*/ 2147483647 h 112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62"/>
              <a:gd name="T160" fmla="*/ 0 h 1120"/>
              <a:gd name="T161" fmla="*/ 1362 w 1362"/>
              <a:gd name="T162" fmla="*/ 1120 h 112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62" h="1120">
                <a:moveTo>
                  <a:pt x="19" y="928"/>
                </a:moveTo>
                <a:cubicBezTo>
                  <a:pt x="0" y="866"/>
                  <a:pt x="15" y="943"/>
                  <a:pt x="34" y="891"/>
                </a:cubicBezTo>
                <a:cubicBezTo>
                  <a:pt x="47" y="855"/>
                  <a:pt x="44" y="814"/>
                  <a:pt x="57" y="778"/>
                </a:cubicBezTo>
                <a:cubicBezTo>
                  <a:pt x="49" y="776"/>
                  <a:pt x="40" y="777"/>
                  <a:pt x="34" y="771"/>
                </a:cubicBezTo>
                <a:cubicBezTo>
                  <a:pt x="21" y="758"/>
                  <a:pt x="37" y="686"/>
                  <a:pt x="49" y="674"/>
                </a:cubicBezTo>
                <a:cubicBezTo>
                  <a:pt x="57" y="666"/>
                  <a:pt x="70" y="666"/>
                  <a:pt x="79" y="659"/>
                </a:cubicBezTo>
                <a:cubicBezTo>
                  <a:pt x="129" y="623"/>
                  <a:pt x="80" y="650"/>
                  <a:pt x="116" y="614"/>
                </a:cubicBezTo>
                <a:cubicBezTo>
                  <a:pt x="163" y="567"/>
                  <a:pt x="115" y="636"/>
                  <a:pt x="161" y="576"/>
                </a:cubicBezTo>
                <a:cubicBezTo>
                  <a:pt x="177" y="555"/>
                  <a:pt x="195" y="527"/>
                  <a:pt x="206" y="502"/>
                </a:cubicBezTo>
                <a:cubicBezTo>
                  <a:pt x="212" y="489"/>
                  <a:pt x="221" y="453"/>
                  <a:pt x="236" y="442"/>
                </a:cubicBezTo>
                <a:cubicBezTo>
                  <a:pt x="260" y="423"/>
                  <a:pt x="284" y="424"/>
                  <a:pt x="311" y="397"/>
                </a:cubicBezTo>
                <a:cubicBezTo>
                  <a:pt x="322" y="359"/>
                  <a:pt x="343" y="333"/>
                  <a:pt x="371" y="307"/>
                </a:cubicBezTo>
                <a:cubicBezTo>
                  <a:pt x="383" y="270"/>
                  <a:pt x="383" y="208"/>
                  <a:pt x="393" y="180"/>
                </a:cubicBezTo>
                <a:cubicBezTo>
                  <a:pt x="396" y="172"/>
                  <a:pt x="408" y="175"/>
                  <a:pt x="416" y="172"/>
                </a:cubicBezTo>
                <a:cubicBezTo>
                  <a:pt x="453" y="117"/>
                  <a:pt x="522" y="183"/>
                  <a:pt x="573" y="187"/>
                </a:cubicBezTo>
                <a:cubicBezTo>
                  <a:pt x="625" y="191"/>
                  <a:pt x="678" y="192"/>
                  <a:pt x="730" y="195"/>
                </a:cubicBezTo>
                <a:cubicBezTo>
                  <a:pt x="745" y="205"/>
                  <a:pt x="760" y="215"/>
                  <a:pt x="775" y="225"/>
                </a:cubicBezTo>
                <a:cubicBezTo>
                  <a:pt x="788" y="234"/>
                  <a:pt x="775" y="265"/>
                  <a:pt x="790" y="270"/>
                </a:cubicBezTo>
                <a:cubicBezTo>
                  <a:pt x="824" y="281"/>
                  <a:pt x="804" y="275"/>
                  <a:pt x="850" y="285"/>
                </a:cubicBezTo>
                <a:cubicBezTo>
                  <a:pt x="897" y="317"/>
                  <a:pt x="946" y="327"/>
                  <a:pt x="999" y="344"/>
                </a:cubicBezTo>
                <a:cubicBezTo>
                  <a:pt x="1029" y="335"/>
                  <a:pt x="1041" y="337"/>
                  <a:pt x="1052" y="307"/>
                </a:cubicBezTo>
                <a:cubicBezTo>
                  <a:pt x="1054" y="287"/>
                  <a:pt x="1057" y="267"/>
                  <a:pt x="1059" y="247"/>
                </a:cubicBezTo>
                <a:cubicBezTo>
                  <a:pt x="1062" y="210"/>
                  <a:pt x="1063" y="172"/>
                  <a:pt x="1067" y="135"/>
                </a:cubicBezTo>
                <a:cubicBezTo>
                  <a:pt x="1073" y="84"/>
                  <a:pt x="1132" y="74"/>
                  <a:pt x="1171" y="60"/>
                </a:cubicBezTo>
                <a:cubicBezTo>
                  <a:pt x="1196" y="36"/>
                  <a:pt x="1196" y="18"/>
                  <a:pt x="1224" y="0"/>
                </a:cubicBezTo>
                <a:cubicBezTo>
                  <a:pt x="1276" y="11"/>
                  <a:pt x="1259" y="18"/>
                  <a:pt x="1298" y="45"/>
                </a:cubicBezTo>
                <a:cubicBezTo>
                  <a:pt x="1311" y="84"/>
                  <a:pt x="1320" y="123"/>
                  <a:pt x="1343" y="157"/>
                </a:cubicBezTo>
                <a:cubicBezTo>
                  <a:pt x="1362" y="229"/>
                  <a:pt x="1339" y="247"/>
                  <a:pt x="1276" y="270"/>
                </a:cubicBezTo>
                <a:cubicBezTo>
                  <a:pt x="1252" y="306"/>
                  <a:pt x="1254" y="314"/>
                  <a:pt x="1261" y="359"/>
                </a:cubicBezTo>
                <a:cubicBezTo>
                  <a:pt x="1254" y="458"/>
                  <a:pt x="1272" y="468"/>
                  <a:pt x="1186" y="494"/>
                </a:cubicBezTo>
                <a:cubicBezTo>
                  <a:pt x="1159" y="521"/>
                  <a:pt x="1126" y="537"/>
                  <a:pt x="1089" y="546"/>
                </a:cubicBezTo>
                <a:cubicBezTo>
                  <a:pt x="1079" y="554"/>
                  <a:pt x="1070" y="563"/>
                  <a:pt x="1059" y="569"/>
                </a:cubicBezTo>
                <a:cubicBezTo>
                  <a:pt x="1052" y="573"/>
                  <a:pt x="1043" y="572"/>
                  <a:pt x="1037" y="576"/>
                </a:cubicBezTo>
                <a:cubicBezTo>
                  <a:pt x="1021" y="587"/>
                  <a:pt x="1008" y="603"/>
                  <a:pt x="992" y="614"/>
                </a:cubicBezTo>
                <a:cubicBezTo>
                  <a:pt x="987" y="621"/>
                  <a:pt x="981" y="628"/>
                  <a:pt x="977" y="636"/>
                </a:cubicBezTo>
                <a:cubicBezTo>
                  <a:pt x="971" y="650"/>
                  <a:pt x="970" y="667"/>
                  <a:pt x="962" y="681"/>
                </a:cubicBezTo>
                <a:cubicBezTo>
                  <a:pt x="952" y="698"/>
                  <a:pt x="935" y="710"/>
                  <a:pt x="924" y="726"/>
                </a:cubicBezTo>
                <a:cubicBezTo>
                  <a:pt x="935" y="775"/>
                  <a:pt x="947" y="767"/>
                  <a:pt x="962" y="808"/>
                </a:cubicBezTo>
                <a:cubicBezTo>
                  <a:pt x="957" y="833"/>
                  <a:pt x="961" y="862"/>
                  <a:pt x="947" y="883"/>
                </a:cubicBezTo>
                <a:cubicBezTo>
                  <a:pt x="940" y="894"/>
                  <a:pt x="920" y="884"/>
                  <a:pt x="909" y="891"/>
                </a:cubicBezTo>
                <a:cubicBezTo>
                  <a:pt x="889" y="905"/>
                  <a:pt x="888" y="938"/>
                  <a:pt x="857" y="958"/>
                </a:cubicBezTo>
                <a:cubicBezTo>
                  <a:pt x="835" y="991"/>
                  <a:pt x="797" y="993"/>
                  <a:pt x="760" y="1003"/>
                </a:cubicBezTo>
                <a:cubicBezTo>
                  <a:pt x="733" y="1023"/>
                  <a:pt x="719" y="1045"/>
                  <a:pt x="692" y="1063"/>
                </a:cubicBezTo>
                <a:cubicBezTo>
                  <a:pt x="656" y="1120"/>
                  <a:pt x="584" y="1063"/>
                  <a:pt x="535" y="1048"/>
                </a:cubicBezTo>
                <a:cubicBezTo>
                  <a:pt x="520" y="1050"/>
                  <a:pt x="505" y="1050"/>
                  <a:pt x="491" y="1055"/>
                </a:cubicBezTo>
                <a:cubicBezTo>
                  <a:pt x="482" y="1058"/>
                  <a:pt x="477" y="1068"/>
                  <a:pt x="468" y="1070"/>
                </a:cubicBezTo>
                <a:cubicBezTo>
                  <a:pt x="438" y="1076"/>
                  <a:pt x="408" y="1075"/>
                  <a:pt x="378" y="1078"/>
                </a:cubicBezTo>
                <a:cubicBezTo>
                  <a:pt x="316" y="1097"/>
                  <a:pt x="349" y="1094"/>
                  <a:pt x="281" y="1085"/>
                </a:cubicBezTo>
                <a:cubicBezTo>
                  <a:pt x="271" y="1070"/>
                  <a:pt x="257" y="1057"/>
                  <a:pt x="251" y="1040"/>
                </a:cubicBezTo>
                <a:cubicBezTo>
                  <a:pt x="246" y="1025"/>
                  <a:pt x="241" y="1010"/>
                  <a:pt x="236" y="995"/>
                </a:cubicBezTo>
                <a:cubicBezTo>
                  <a:pt x="234" y="988"/>
                  <a:pt x="236" y="976"/>
                  <a:pt x="229" y="973"/>
                </a:cubicBezTo>
                <a:cubicBezTo>
                  <a:pt x="201" y="959"/>
                  <a:pt x="175" y="952"/>
                  <a:pt x="146" y="943"/>
                </a:cubicBezTo>
                <a:cubicBezTo>
                  <a:pt x="106" y="956"/>
                  <a:pt x="66" y="928"/>
                  <a:pt x="19" y="928"/>
                </a:cubicBezTo>
                <a:close/>
              </a:path>
            </a:pathLst>
          </a:custGeom>
          <a:solidFill>
            <a:srgbClr val="00FFFF"/>
          </a:solidFill>
          <a:ln w="9525">
            <a:solidFill>
              <a:schemeClr val="tx1"/>
            </a:solidFill>
            <a:round/>
            <a:headEnd/>
            <a:tailEnd/>
          </a:ln>
        </p:spPr>
        <p:txBody>
          <a:bodyPr/>
          <a:lstStyle/>
          <a:p>
            <a:endParaRPr lang="vi-VN"/>
          </a:p>
        </p:txBody>
      </p:sp>
      <p:sp>
        <p:nvSpPr>
          <p:cNvPr id="124999" name="Text Box 71"/>
          <p:cNvSpPr txBox="1">
            <a:spLocks noChangeArrowheads="1"/>
          </p:cNvSpPr>
          <p:nvPr/>
        </p:nvSpPr>
        <p:spPr bwMode="auto">
          <a:xfrm>
            <a:off x="228600" y="3505200"/>
            <a:ext cx="1752600" cy="641350"/>
          </a:xfrm>
          <a:prstGeom prst="rect">
            <a:avLst/>
          </a:prstGeom>
          <a:noFill/>
          <a:ln w="9525">
            <a:noFill/>
            <a:miter lim="800000"/>
            <a:headEnd/>
            <a:tailEnd/>
          </a:ln>
        </p:spPr>
        <p:txBody>
          <a:bodyPr>
            <a:spAutoFit/>
          </a:bodyPr>
          <a:lstStyle/>
          <a:p>
            <a:pPr algn="ctr" eaLnBrk="1" hangingPunct="1">
              <a:spcBef>
                <a:spcPct val="50000"/>
              </a:spcBef>
            </a:pPr>
            <a:r>
              <a:rPr lang="en-US" altLang="en-US" b="1" dirty="0" err="1">
                <a:solidFill>
                  <a:srgbClr val="000099"/>
                </a:solidFill>
                <a:latin typeface="Times New Roman" panose="02020603050405020304" pitchFamily="18" charset="0"/>
                <a:cs typeface="Times New Roman" panose="02020603050405020304" pitchFamily="18" charset="0"/>
              </a:rPr>
              <a:t>Vương</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quốc</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Tây</a:t>
            </a:r>
            <a:r>
              <a:rPr lang="en-US" altLang="en-US" b="1" dirty="0">
                <a:solidFill>
                  <a:srgbClr val="000099"/>
                </a:solidFill>
                <a:latin typeface="Times New Roman" panose="02020603050405020304" pitchFamily="18" charset="0"/>
                <a:cs typeface="Times New Roman" panose="02020603050405020304" pitchFamily="18" charset="0"/>
              </a:rPr>
              <a:t> </a:t>
            </a:r>
            <a:r>
              <a:rPr lang="en-US" altLang="en-US" b="1" dirty="0" err="1">
                <a:solidFill>
                  <a:srgbClr val="000099"/>
                </a:solidFill>
                <a:latin typeface="Times New Roman" panose="02020603050405020304" pitchFamily="18" charset="0"/>
                <a:cs typeface="Times New Roman" panose="02020603050405020304" pitchFamily="18" charset="0"/>
              </a:rPr>
              <a:t>Gốt</a:t>
            </a:r>
            <a:endParaRPr lang="en-US" altLang="en-US" b="1" dirty="0">
              <a:solidFill>
                <a:srgbClr val="000099"/>
              </a:solidFill>
              <a:latin typeface="Times New Roman" panose="02020603050405020304" pitchFamily="18" charset="0"/>
              <a:cs typeface="Times New Roman" panose="02020603050405020304" pitchFamily="18" charset="0"/>
            </a:endParaRPr>
          </a:p>
        </p:txBody>
      </p:sp>
      <p:sp>
        <p:nvSpPr>
          <p:cNvPr id="125000" name="Freeform 72"/>
          <p:cNvSpPr>
            <a:spLocks/>
          </p:cNvSpPr>
          <p:nvPr/>
        </p:nvSpPr>
        <p:spPr bwMode="auto">
          <a:xfrm>
            <a:off x="1219200" y="4267200"/>
            <a:ext cx="3432175" cy="1382713"/>
          </a:xfrm>
          <a:custGeom>
            <a:avLst/>
            <a:gdLst>
              <a:gd name="T0" fmla="*/ 0 w 2162"/>
              <a:gd name="T1" fmla="*/ 2147483647 h 871"/>
              <a:gd name="T2" fmla="*/ 2147483647 w 2162"/>
              <a:gd name="T3" fmla="*/ 2147483647 h 871"/>
              <a:gd name="T4" fmla="*/ 2147483647 w 2162"/>
              <a:gd name="T5" fmla="*/ 2147483647 h 871"/>
              <a:gd name="T6" fmla="*/ 2147483647 w 2162"/>
              <a:gd name="T7" fmla="*/ 2147483647 h 871"/>
              <a:gd name="T8" fmla="*/ 2147483647 w 2162"/>
              <a:gd name="T9" fmla="*/ 2147483647 h 871"/>
              <a:gd name="T10" fmla="*/ 2147483647 w 2162"/>
              <a:gd name="T11" fmla="*/ 2147483647 h 871"/>
              <a:gd name="T12" fmla="*/ 2147483647 w 2162"/>
              <a:gd name="T13" fmla="*/ 2147483647 h 871"/>
              <a:gd name="T14" fmla="*/ 2147483647 w 2162"/>
              <a:gd name="T15" fmla="*/ 2147483647 h 871"/>
              <a:gd name="T16" fmla="*/ 2147483647 w 2162"/>
              <a:gd name="T17" fmla="*/ 2147483647 h 871"/>
              <a:gd name="T18" fmla="*/ 2147483647 w 2162"/>
              <a:gd name="T19" fmla="*/ 2147483647 h 871"/>
              <a:gd name="T20" fmla="*/ 2147483647 w 2162"/>
              <a:gd name="T21" fmla="*/ 2147483647 h 871"/>
              <a:gd name="T22" fmla="*/ 2147483647 w 2162"/>
              <a:gd name="T23" fmla="*/ 2147483647 h 871"/>
              <a:gd name="T24" fmla="*/ 2147483647 w 2162"/>
              <a:gd name="T25" fmla="*/ 2147483647 h 871"/>
              <a:gd name="T26" fmla="*/ 2147483647 w 2162"/>
              <a:gd name="T27" fmla="*/ 2147483647 h 871"/>
              <a:gd name="T28" fmla="*/ 2147483647 w 2162"/>
              <a:gd name="T29" fmla="*/ 2147483647 h 871"/>
              <a:gd name="T30" fmla="*/ 2147483647 w 2162"/>
              <a:gd name="T31" fmla="*/ 2147483647 h 871"/>
              <a:gd name="T32" fmla="*/ 2147483647 w 2162"/>
              <a:gd name="T33" fmla="*/ 2147483647 h 871"/>
              <a:gd name="T34" fmla="*/ 2147483647 w 2162"/>
              <a:gd name="T35" fmla="*/ 2147483647 h 871"/>
              <a:gd name="T36" fmla="*/ 2147483647 w 2162"/>
              <a:gd name="T37" fmla="*/ 2147483647 h 871"/>
              <a:gd name="T38" fmla="*/ 2147483647 w 2162"/>
              <a:gd name="T39" fmla="*/ 2147483647 h 871"/>
              <a:gd name="T40" fmla="*/ 2147483647 w 2162"/>
              <a:gd name="T41" fmla="*/ 2147483647 h 871"/>
              <a:gd name="T42" fmla="*/ 2147483647 w 2162"/>
              <a:gd name="T43" fmla="*/ 2147483647 h 871"/>
              <a:gd name="T44" fmla="*/ 2147483647 w 2162"/>
              <a:gd name="T45" fmla="*/ 2147483647 h 871"/>
              <a:gd name="T46" fmla="*/ 2147483647 w 2162"/>
              <a:gd name="T47" fmla="*/ 2147483647 h 871"/>
              <a:gd name="T48" fmla="*/ 2147483647 w 2162"/>
              <a:gd name="T49" fmla="*/ 2147483647 h 871"/>
              <a:gd name="T50" fmla="*/ 2147483647 w 2162"/>
              <a:gd name="T51" fmla="*/ 2147483647 h 871"/>
              <a:gd name="T52" fmla="*/ 2147483647 w 2162"/>
              <a:gd name="T53" fmla="*/ 2147483647 h 871"/>
              <a:gd name="T54" fmla="*/ 2147483647 w 2162"/>
              <a:gd name="T55" fmla="*/ 2147483647 h 871"/>
              <a:gd name="T56" fmla="*/ 2147483647 w 2162"/>
              <a:gd name="T57" fmla="*/ 2147483647 h 871"/>
              <a:gd name="T58" fmla="*/ 2147483647 w 2162"/>
              <a:gd name="T59" fmla="*/ 2147483647 h 871"/>
              <a:gd name="T60" fmla="*/ 2147483647 w 2162"/>
              <a:gd name="T61" fmla="*/ 2147483647 h 871"/>
              <a:gd name="T62" fmla="*/ 2147483647 w 2162"/>
              <a:gd name="T63" fmla="*/ 2147483647 h 871"/>
              <a:gd name="T64" fmla="*/ 2147483647 w 2162"/>
              <a:gd name="T65" fmla="*/ 2147483647 h 871"/>
              <a:gd name="T66" fmla="*/ 2147483647 w 2162"/>
              <a:gd name="T67" fmla="*/ 2147483647 h 871"/>
              <a:gd name="T68" fmla="*/ 2147483647 w 2162"/>
              <a:gd name="T69" fmla="*/ 2147483647 h 871"/>
              <a:gd name="T70" fmla="*/ 2147483647 w 2162"/>
              <a:gd name="T71" fmla="*/ 2147483647 h 871"/>
              <a:gd name="T72" fmla="*/ 2147483647 w 2162"/>
              <a:gd name="T73" fmla="*/ 2147483647 h 871"/>
              <a:gd name="T74" fmla="*/ 2147483647 w 2162"/>
              <a:gd name="T75" fmla="*/ 2147483647 h 871"/>
              <a:gd name="T76" fmla="*/ 2147483647 w 2162"/>
              <a:gd name="T77" fmla="*/ 2147483647 h 871"/>
              <a:gd name="T78" fmla="*/ 2147483647 w 2162"/>
              <a:gd name="T79" fmla="*/ 2147483647 h 871"/>
              <a:gd name="T80" fmla="*/ 2147483647 w 2162"/>
              <a:gd name="T81" fmla="*/ 2147483647 h 871"/>
              <a:gd name="T82" fmla="*/ 2147483647 w 2162"/>
              <a:gd name="T83" fmla="*/ 2147483647 h 871"/>
              <a:gd name="T84" fmla="*/ 2147483647 w 2162"/>
              <a:gd name="T85" fmla="*/ 2147483647 h 871"/>
              <a:gd name="T86" fmla="*/ 2147483647 w 2162"/>
              <a:gd name="T87" fmla="*/ 2147483647 h 871"/>
              <a:gd name="T88" fmla="*/ 2147483647 w 2162"/>
              <a:gd name="T89" fmla="*/ 2147483647 h 871"/>
              <a:gd name="T90" fmla="*/ 2147483647 w 2162"/>
              <a:gd name="T91" fmla="*/ 2147483647 h 871"/>
              <a:gd name="T92" fmla="*/ 2147483647 w 2162"/>
              <a:gd name="T93" fmla="*/ 2147483647 h 871"/>
              <a:gd name="T94" fmla="*/ 0 w 2162"/>
              <a:gd name="T95" fmla="*/ 2147483647 h 87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62"/>
              <a:gd name="T145" fmla="*/ 0 h 871"/>
              <a:gd name="T146" fmla="*/ 2162 w 2162"/>
              <a:gd name="T147" fmla="*/ 871 h 87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62" h="871">
                <a:moveTo>
                  <a:pt x="0" y="301"/>
                </a:moveTo>
                <a:cubicBezTo>
                  <a:pt x="15" y="311"/>
                  <a:pt x="43" y="313"/>
                  <a:pt x="45" y="331"/>
                </a:cubicBezTo>
                <a:cubicBezTo>
                  <a:pt x="47" y="348"/>
                  <a:pt x="42" y="368"/>
                  <a:pt x="52" y="383"/>
                </a:cubicBezTo>
                <a:cubicBezTo>
                  <a:pt x="58" y="393"/>
                  <a:pt x="159" y="426"/>
                  <a:pt x="165" y="428"/>
                </a:cubicBezTo>
                <a:cubicBezTo>
                  <a:pt x="170" y="436"/>
                  <a:pt x="171" y="448"/>
                  <a:pt x="180" y="451"/>
                </a:cubicBezTo>
                <a:cubicBezTo>
                  <a:pt x="202" y="458"/>
                  <a:pt x="244" y="420"/>
                  <a:pt x="262" y="413"/>
                </a:cubicBezTo>
                <a:cubicBezTo>
                  <a:pt x="309" y="396"/>
                  <a:pt x="370" y="376"/>
                  <a:pt x="419" y="368"/>
                </a:cubicBezTo>
                <a:cubicBezTo>
                  <a:pt x="446" y="364"/>
                  <a:pt x="474" y="363"/>
                  <a:pt x="501" y="361"/>
                </a:cubicBezTo>
                <a:cubicBezTo>
                  <a:pt x="598" y="369"/>
                  <a:pt x="688" y="402"/>
                  <a:pt x="786" y="413"/>
                </a:cubicBezTo>
                <a:cubicBezTo>
                  <a:pt x="837" y="432"/>
                  <a:pt x="777" y="412"/>
                  <a:pt x="875" y="428"/>
                </a:cubicBezTo>
                <a:cubicBezTo>
                  <a:pt x="916" y="435"/>
                  <a:pt x="940" y="467"/>
                  <a:pt x="973" y="488"/>
                </a:cubicBezTo>
                <a:cubicBezTo>
                  <a:pt x="1004" y="539"/>
                  <a:pt x="1025" y="527"/>
                  <a:pt x="1092" y="533"/>
                </a:cubicBezTo>
                <a:cubicBezTo>
                  <a:pt x="1146" y="550"/>
                  <a:pt x="1203" y="553"/>
                  <a:pt x="1257" y="570"/>
                </a:cubicBezTo>
                <a:cubicBezTo>
                  <a:pt x="1289" y="592"/>
                  <a:pt x="1326" y="601"/>
                  <a:pt x="1362" y="615"/>
                </a:cubicBezTo>
                <a:cubicBezTo>
                  <a:pt x="1384" y="624"/>
                  <a:pt x="1429" y="638"/>
                  <a:pt x="1429" y="638"/>
                </a:cubicBezTo>
                <a:cubicBezTo>
                  <a:pt x="1468" y="677"/>
                  <a:pt x="1441" y="657"/>
                  <a:pt x="1519" y="683"/>
                </a:cubicBezTo>
                <a:cubicBezTo>
                  <a:pt x="1538" y="689"/>
                  <a:pt x="1553" y="704"/>
                  <a:pt x="1571" y="713"/>
                </a:cubicBezTo>
                <a:cubicBezTo>
                  <a:pt x="1616" y="779"/>
                  <a:pt x="1740" y="769"/>
                  <a:pt x="1803" y="772"/>
                </a:cubicBezTo>
                <a:cubicBezTo>
                  <a:pt x="1860" y="793"/>
                  <a:pt x="1776" y="764"/>
                  <a:pt x="1885" y="787"/>
                </a:cubicBezTo>
                <a:cubicBezTo>
                  <a:pt x="1947" y="800"/>
                  <a:pt x="2011" y="828"/>
                  <a:pt x="2072" y="847"/>
                </a:cubicBezTo>
                <a:cubicBezTo>
                  <a:pt x="2109" y="871"/>
                  <a:pt x="2132" y="862"/>
                  <a:pt x="2162" y="832"/>
                </a:cubicBezTo>
                <a:cubicBezTo>
                  <a:pt x="2150" y="741"/>
                  <a:pt x="2152" y="761"/>
                  <a:pt x="2057" y="742"/>
                </a:cubicBezTo>
                <a:cubicBezTo>
                  <a:pt x="2033" y="726"/>
                  <a:pt x="2022" y="706"/>
                  <a:pt x="1997" y="690"/>
                </a:cubicBezTo>
                <a:cubicBezTo>
                  <a:pt x="1940" y="610"/>
                  <a:pt x="1928" y="577"/>
                  <a:pt x="1825" y="563"/>
                </a:cubicBezTo>
                <a:cubicBezTo>
                  <a:pt x="1795" y="552"/>
                  <a:pt x="1766" y="545"/>
                  <a:pt x="1736" y="533"/>
                </a:cubicBezTo>
                <a:cubicBezTo>
                  <a:pt x="1642" y="539"/>
                  <a:pt x="1580" y="555"/>
                  <a:pt x="1489" y="526"/>
                </a:cubicBezTo>
                <a:cubicBezTo>
                  <a:pt x="1432" y="469"/>
                  <a:pt x="1506" y="535"/>
                  <a:pt x="1429" y="496"/>
                </a:cubicBezTo>
                <a:cubicBezTo>
                  <a:pt x="1419" y="491"/>
                  <a:pt x="1416" y="476"/>
                  <a:pt x="1406" y="473"/>
                </a:cubicBezTo>
                <a:cubicBezTo>
                  <a:pt x="1382" y="466"/>
                  <a:pt x="1357" y="468"/>
                  <a:pt x="1332" y="466"/>
                </a:cubicBezTo>
                <a:cubicBezTo>
                  <a:pt x="1302" y="420"/>
                  <a:pt x="1312" y="415"/>
                  <a:pt x="1362" y="406"/>
                </a:cubicBezTo>
                <a:cubicBezTo>
                  <a:pt x="1398" y="369"/>
                  <a:pt x="1413" y="353"/>
                  <a:pt x="1436" y="309"/>
                </a:cubicBezTo>
                <a:cubicBezTo>
                  <a:pt x="1431" y="241"/>
                  <a:pt x="1446" y="209"/>
                  <a:pt x="1384" y="189"/>
                </a:cubicBezTo>
                <a:cubicBezTo>
                  <a:pt x="1379" y="181"/>
                  <a:pt x="1367" y="175"/>
                  <a:pt x="1369" y="166"/>
                </a:cubicBezTo>
                <a:cubicBezTo>
                  <a:pt x="1371" y="157"/>
                  <a:pt x="1384" y="156"/>
                  <a:pt x="1391" y="151"/>
                </a:cubicBezTo>
                <a:cubicBezTo>
                  <a:pt x="1426" y="128"/>
                  <a:pt x="1404" y="147"/>
                  <a:pt x="1436" y="114"/>
                </a:cubicBezTo>
                <a:cubicBezTo>
                  <a:pt x="1434" y="89"/>
                  <a:pt x="1437" y="63"/>
                  <a:pt x="1429" y="39"/>
                </a:cubicBezTo>
                <a:cubicBezTo>
                  <a:pt x="1416" y="0"/>
                  <a:pt x="1354" y="62"/>
                  <a:pt x="1332" y="69"/>
                </a:cubicBezTo>
                <a:cubicBezTo>
                  <a:pt x="1296" y="46"/>
                  <a:pt x="1317" y="56"/>
                  <a:pt x="1264" y="39"/>
                </a:cubicBezTo>
                <a:cubicBezTo>
                  <a:pt x="1257" y="37"/>
                  <a:pt x="1242" y="32"/>
                  <a:pt x="1242" y="32"/>
                </a:cubicBezTo>
                <a:cubicBezTo>
                  <a:pt x="1198" y="44"/>
                  <a:pt x="1175" y="41"/>
                  <a:pt x="1152" y="77"/>
                </a:cubicBezTo>
                <a:cubicBezTo>
                  <a:pt x="1038" y="69"/>
                  <a:pt x="1013" y="62"/>
                  <a:pt x="890" y="77"/>
                </a:cubicBezTo>
                <a:cubicBezTo>
                  <a:pt x="867" y="80"/>
                  <a:pt x="846" y="98"/>
                  <a:pt x="823" y="99"/>
                </a:cubicBezTo>
                <a:cubicBezTo>
                  <a:pt x="591" y="110"/>
                  <a:pt x="713" y="105"/>
                  <a:pt x="456" y="114"/>
                </a:cubicBezTo>
                <a:cubicBezTo>
                  <a:pt x="432" y="123"/>
                  <a:pt x="414" y="144"/>
                  <a:pt x="389" y="151"/>
                </a:cubicBezTo>
                <a:cubicBezTo>
                  <a:pt x="353" y="161"/>
                  <a:pt x="324" y="175"/>
                  <a:pt x="292" y="189"/>
                </a:cubicBezTo>
                <a:cubicBezTo>
                  <a:pt x="255" y="205"/>
                  <a:pt x="211" y="212"/>
                  <a:pt x="172" y="219"/>
                </a:cubicBezTo>
                <a:cubicBezTo>
                  <a:pt x="142" y="249"/>
                  <a:pt x="117" y="278"/>
                  <a:pt x="82" y="301"/>
                </a:cubicBezTo>
                <a:cubicBezTo>
                  <a:pt x="54" y="292"/>
                  <a:pt x="31" y="301"/>
                  <a:pt x="0" y="301"/>
                </a:cubicBezTo>
                <a:close/>
              </a:path>
            </a:pathLst>
          </a:custGeom>
          <a:solidFill>
            <a:srgbClr val="00FF00"/>
          </a:solidFill>
          <a:ln w="9525">
            <a:solidFill>
              <a:srgbClr val="00FF00"/>
            </a:solidFill>
            <a:round/>
            <a:headEnd/>
            <a:tailEnd/>
          </a:ln>
        </p:spPr>
        <p:txBody>
          <a:bodyPr/>
          <a:lstStyle/>
          <a:p>
            <a:endParaRPr lang="vi-VN"/>
          </a:p>
        </p:txBody>
      </p:sp>
      <p:sp>
        <p:nvSpPr>
          <p:cNvPr id="125001" name="Text Box 73"/>
          <p:cNvSpPr txBox="1">
            <a:spLocks noChangeArrowheads="1"/>
          </p:cNvSpPr>
          <p:nvPr/>
        </p:nvSpPr>
        <p:spPr bwMode="auto">
          <a:xfrm>
            <a:off x="1905000" y="4419600"/>
            <a:ext cx="1676400" cy="641350"/>
          </a:xfrm>
          <a:prstGeom prst="rect">
            <a:avLst/>
          </a:prstGeom>
          <a:noFill/>
          <a:ln w="9525">
            <a:noFill/>
            <a:miter lim="800000"/>
            <a:headEnd/>
            <a:tailEnd/>
          </a:ln>
        </p:spPr>
        <p:txBody>
          <a:bodyPr>
            <a:spAutoFit/>
          </a:bodyPr>
          <a:lstStyle/>
          <a:p>
            <a:pPr algn="ctr" eaLnBrk="1" hangingPunct="1">
              <a:spcBef>
                <a:spcPct val="50000"/>
              </a:spcBef>
            </a:pPr>
            <a:r>
              <a:rPr lang="en-US" altLang="en-US" b="1" dirty="0" err="1">
                <a:solidFill>
                  <a:srgbClr val="003300"/>
                </a:solidFill>
                <a:latin typeface="Times New Roman" panose="02020603050405020304" pitchFamily="18" charset="0"/>
                <a:cs typeface="Times New Roman" panose="02020603050405020304" pitchFamily="18" charset="0"/>
              </a:rPr>
              <a:t>Vương</a:t>
            </a:r>
            <a:r>
              <a:rPr lang="en-US" altLang="en-US" b="1" dirty="0">
                <a:solidFill>
                  <a:srgbClr val="003300"/>
                </a:solidFill>
                <a:latin typeface="Times New Roman" panose="02020603050405020304" pitchFamily="18" charset="0"/>
                <a:cs typeface="Times New Roman" panose="02020603050405020304" pitchFamily="18" charset="0"/>
              </a:rPr>
              <a:t> </a:t>
            </a:r>
            <a:r>
              <a:rPr lang="en-US" altLang="en-US" b="1" dirty="0" err="1">
                <a:solidFill>
                  <a:srgbClr val="003300"/>
                </a:solidFill>
                <a:latin typeface="Times New Roman" panose="02020603050405020304" pitchFamily="18" charset="0"/>
                <a:cs typeface="Times New Roman" panose="02020603050405020304" pitchFamily="18" charset="0"/>
              </a:rPr>
              <a:t>quốc</a:t>
            </a:r>
            <a:r>
              <a:rPr lang="en-US" altLang="en-US" b="1" dirty="0">
                <a:solidFill>
                  <a:srgbClr val="003300"/>
                </a:solidFill>
                <a:latin typeface="Times New Roman" panose="02020603050405020304" pitchFamily="18" charset="0"/>
                <a:cs typeface="Times New Roman" panose="02020603050405020304" pitchFamily="18" charset="0"/>
              </a:rPr>
              <a:t> </a:t>
            </a:r>
            <a:r>
              <a:rPr lang="en-US" altLang="en-US" b="1" dirty="0" err="1">
                <a:solidFill>
                  <a:srgbClr val="003300"/>
                </a:solidFill>
                <a:latin typeface="Times New Roman" panose="02020603050405020304" pitchFamily="18" charset="0"/>
                <a:cs typeface="Times New Roman" panose="02020603050405020304" pitchFamily="18" charset="0"/>
              </a:rPr>
              <a:t>Văng-đan</a:t>
            </a:r>
            <a:endParaRPr lang="en-US" altLang="en-US" b="1" dirty="0">
              <a:solidFill>
                <a:srgbClr val="003300"/>
              </a:solidFill>
              <a:latin typeface="Times New Roman" panose="02020603050405020304" pitchFamily="18" charset="0"/>
              <a:cs typeface="Times New Roman" panose="02020603050405020304" pitchFamily="18" charset="0"/>
            </a:endParaRPr>
          </a:p>
        </p:txBody>
      </p:sp>
      <p:sp>
        <p:nvSpPr>
          <p:cNvPr id="125002" name="Freeform 74"/>
          <p:cNvSpPr>
            <a:spLocks/>
          </p:cNvSpPr>
          <p:nvPr/>
        </p:nvSpPr>
        <p:spPr bwMode="auto">
          <a:xfrm>
            <a:off x="2133600" y="1955800"/>
            <a:ext cx="990600" cy="1287463"/>
          </a:xfrm>
          <a:custGeom>
            <a:avLst/>
            <a:gdLst>
              <a:gd name="T0" fmla="*/ 0 w 533"/>
              <a:gd name="T1" fmla="*/ 2147483647 h 763"/>
              <a:gd name="T2" fmla="*/ 2147483647 w 533"/>
              <a:gd name="T3" fmla="*/ 2147483647 h 763"/>
              <a:gd name="T4" fmla="*/ 2147483647 w 533"/>
              <a:gd name="T5" fmla="*/ 2147483647 h 763"/>
              <a:gd name="T6" fmla="*/ 2147483647 w 533"/>
              <a:gd name="T7" fmla="*/ 2147483647 h 763"/>
              <a:gd name="T8" fmla="*/ 2147483647 w 533"/>
              <a:gd name="T9" fmla="*/ 2147483647 h 763"/>
              <a:gd name="T10" fmla="*/ 2147483647 w 533"/>
              <a:gd name="T11" fmla="*/ 2147483647 h 763"/>
              <a:gd name="T12" fmla="*/ 2147483647 w 533"/>
              <a:gd name="T13" fmla="*/ 2147483647 h 763"/>
              <a:gd name="T14" fmla="*/ 2147483647 w 533"/>
              <a:gd name="T15" fmla="*/ 0 h 763"/>
              <a:gd name="T16" fmla="*/ 2147483647 w 533"/>
              <a:gd name="T17" fmla="*/ 2147483647 h 763"/>
              <a:gd name="T18" fmla="*/ 2147483647 w 533"/>
              <a:gd name="T19" fmla="*/ 2147483647 h 763"/>
              <a:gd name="T20" fmla="*/ 2147483647 w 533"/>
              <a:gd name="T21" fmla="*/ 2147483647 h 763"/>
              <a:gd name="T22" fmla="*/ 2147483647 w 533"/>
              <a:gd name="T23" fmla="*/ 2147483647 h 763"/>
              <a:gd name="T24" fmla="*/ 2147483647 w 533"/>
              <a:gd name="T25" fmla="*/ 2147483647 h 763"/>
              <a:gd name="T26" fmla="*/ 2147483647 w 533"/>
              <a:gd name="T27" fmla="*/ 2147483647 h 763"/>
              <a:gd name="T28" fmla="*/ 2147483647 w 533"/>
              <a:gd name="T29" fmla="*/ 2147483647 h 763"/>
              <a:gd name="T30" fmla="*/ 2147483647 w 533"/>
              <a:gd name="T31" fmla="*/ 2147483647 h 763"/>
              <a:gd name="T32" fmla="*/ 2147483647 w 533"/>
              <a:gd name="T33" fmla="*/ 2147483647 h 763"/>
              <a:gd name="T34" fmla="*/ 2147483647 w 533"/>
              <a:gd name="T35" fmla="*/ 2147483647 h 763"/>
              <a:gd name="T36" fmla="*/ 2147483647 w 533"/>
              <a:gd name="T37" fmla="*/ 2147483647 h 763"/>
              <a:gd name="T38" fmla="*/ 2147483647 w 533"/>
              <a:gd name="T39" fmla="*/ 2147483647 h 763"/>
              <a:gd name="T40" fmla="*/ 2147483647 w 533"/>
              <a:gd name="T41" fmla="*/ 2147483647 h 763"/>
              <a:gd name="T42" fmla="*/ 2147483647 w 533"/>
              <a:gd name="T43" fmla="*/ 2147483647 h 763"/>
              <a:gd name="T44" fmla="*/ 2147483647 w 533"/>
              <a:gd name="T45" fmla="*/ 2147483647 h 763"/>
              <a:gd name="T46" fmla="*/ 2147483647 w 533"/>
              <a:gd name="T47" fmla="*/ 2147483647 h 763"/>
              <a:gd name="T48" fmla="*/ 2147483647 w 533"/>
              <a:gd name="T49" fmla="*/ 2147483647 h 763"/>
              <a:gd name="T50" fmla="*/ 0 w 533"/>
              <a:gd name="T51" fmla="*/ 2147483647 h 76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33"/>
              <a:gd name="T79" fmla="*/ 0 h 763"/>
              <a:gd name="T80" fmla="*/ 533 w 533"/>
              <a:gd name="T81" fmla="*/ 763 h 76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33" h="763">
                <a:moveTo>
                  <a:pt x="0" y="509"/>
                </a:moveTo>
                <a:cubicBezTo>
                  <a:pt x="10" y="511"/>
                  <a:pt x="20" y="520"/>
                  <a:pt x="30" y="516"/>
                </a:cubicBezTo>
                <a:cubicBezTo>
                  <a:pt x="37" y="513"/>
                  <a:pt x="36" y="502"/>
                  <a:pt x="37" y="494"/>
                </a:cubicBezTo>
                <a:cubicBezTo>
                  <a:pt x="41" y="464"/>
                  <a:pt x="41" y="434"/>
                  <a:pt x="45" y="404"/>
                </a:cubicBezTo>
                <a:cubicBezTo>
                  <a:pt x="50" y="363"/>
                  <a:pt x="61" y="328"/>
                  <a:pt x="90" y="299"/>
                </a:cubicBezTo>
                <a:cubicBezTo>
                  <a:pt x="95" y="260"/>
                  <a:pt x="101" y="224"/>
                  <a:pt x="112" y="187"/>
                </a:cubicBezTo>
                <a:cubicBezTo>
                  <a:pt x="121" y="112"/>
                  <a:pt x="113" y="111"/>
                  <a:pt x="180" y="97"/>
                </a:cubicBezTo>
                <a:cubicBezTo>
                  <a:pt x="212" y="65"/>
                  <a:pt x="244" y="20"/>
                  <a:pt x="284" y="0"/>
                </a:cubicBezTo>
                <a:cubicBezTo>
                  <a:pt x="338" y="11"/>
                  <a:pt x="374" y="7"/>
                  <a:pt x="404" y="52"/>
                </a:cubicBezTo>
                <a:cubicBezTo>
                  <a:pt x="376" y="70"/>
                  <a:pt x="379" y="86"/>
                  <a:pt x="352" y="105"/>
                </a:cubicBezTo>
                <a:cubicBezTo>
                  <a:pt x="346" y="121"/>
                  <a:pt x="328" y="159"/>
                  <a:pt x="352" y="172"/>
                </a:cubicBezTo>
                <a:cubicBezTo>
                  <a:pt x="369" y="182"/>
                  <a:pt x="391" y="167"/>
                  <a:pt x="411" y="165"/>
                </a:cubicBezTo>
                <a:cubicBezTo>
                  <a:pt x="421" y="157"/>
                  <a:pt x="428" y="143"/>
                  <a:pt x="441" y="142"/>
                </a:cubicBezTo>
                <a:cubicBezTo>
                  <a:pt x="457" y="140"/>
                  <a:pt x="486" y="157"/>
                  <a:pt x="486" y="157"/>
                </a:cubicBezTo>
                <a:cubicBezTo>
                  <a:pt x="501" y="167"/>
                  <a:pt x="533" y="169"/>
                  <a:pt x="531" y="187"/>
                </a:cubicBezTo>
                <a:cubicBezTo>
                  <a:pt x="526" y="235"/>
                  <a:pt x="529" y="288"/>
                  <a:pt x="501" y="329"/>
                </a:cubicBezTo>
                <a:cubicBezTo>
                  <a:pt x="491" y="361"/>
                  <a:pt x="465" y="394"/>
                  <a:pt x="434" y="404"/>
                </a:cubicBezTo>
                <a:cubicBezTo>
                  <a:pt x="418" y="427"/>
                  <a:pt x="403" y="451"/>
                  <a:pt x="396" y="479"/>
                </a:cubicBezTo>
                <a:cubicBezTo>
                  <a:pt x="386" y="519"/>
                  <a:pt x="383" y="565"/>
                  <a:pt x="344" y="591"/>
                </a:cubicBezTo>
                <a:cubicBezTo>
                  <a:pt x="339" y="594"/>
                  <a:pt x="304" y="604"/>
                  <a:pt x="299" y="606"/>
                </a:cubicBezTo>
                <a:cubicBezTo>
                  <a:pt x="267" y="653"/>
                  <a:pt x="278" y="744"/>
                  <a:pt x="217" y="763"/>
                </a:cubicBezTo>
                <a:cubicBezTo>
                  <a:pt x="170" y="752"/>
                  <a:pt x="176" y="728"/>
                  <a:pt x="142" y="718"/>
                </a:cubicBezTo>
                <a:cubicBezTo>
                  <a:pt x="125" y="713"/>
                  <a:pt x="107" y="713"/>
                  <a:pt x="90" y="711"/>
                </a:cubicBezTo>
                <a:cubicBezTo>
                  <a:pt x="80" y="696"/>
                  <a:pt x="66" y="683"/>
                  <a:pt x="60" y="666"/>
                </a:cubicBezTo>
                <a:cubicBezTo>
                  <a:pt x="48" y="629"/>
                  <a:pt x="47" y="606"/>
                  <a:pt x="15" y="584"/>
                </a:cubicBezTo>
                <a:cubicBezTo>
                  <a:pt x="8" y="559"/>
                  <a:pt x="0" y="535"/>
                  <a:pt x="0" y="509"/>
                </a:cubicBezTo>
                <a:close/>
              </a:path>
            </a:pathLst>
          </a:custGeom>
          <a:solidFill>
            <a:srgbClr val="003300"/>
          </a:solidFill>
          <a:ln w="9525">
            <a:solidFill>
              <a:srgbClr val="003300"/>
            </a:solidFill>
            <a:round/>
            <a:headEnd/>
            <a:tailEnd/>
          </a:ln>
        </p:spPr>
        <p:txBody>
          <a:bodyPr/>
          <a:lstStyle/>
          <a:p>
            <a:endParaRPr lang="vi-VN"/>
          </a:p>
        </p:txBody>
      </p:sp>
      <p:sp>
        <p:nvSpPr>
          <p:cNvPr id="125003" name="Text Box 75"/>
          <p:cNvSpPr txBox="1">
            <a:spLocks noChangeArrowheads="1"/>
          </p:cNvSpPr>
          <p:nvPr/>
        </p:nvSpPr>
        <p:spPr bwMode="auto">
          <a:xfrm>
            <a:off x="1828800" y="3152775"/>
            <a:ext cx="1447800" cy="581025"/>
          </a:xfrm>
          <a:prstGeom prst="rect">
            <a:avLst/>
          </a:prstGeom>
          <a:noFill/>
          <a:ln w="9525">
            <a:noFill/>
            <a:miter lim="800000"/>
            <a:headEnd/>
            <a:tailEnd/>
          </a:ln>
        </p:spPr>
        <p:txBody>
          <a:bodyPr>
            <a:spAutoFit/>
          </a:bodyPr>
          <a:lstStyle/>
          <a:p>
            <a:pPr algn="ctr" eaLnBrk="1" hangingPunct="1">
              <a:spcBef>
                <a:spcPct val="50000"/>
              </a:spcBef>
            </a:pPr>
            <a:r>
              <a:rPr lang="en-US" altLang="en-US" sz="1600" b="1" dirty="0" err="1">
                <a:latin typeface="Times New Roman" panose="02020603050405020304" pitchFamily="18" charset="0"/>
                <a:cs typeface="Times New Roman" panose="02020603050405020304" pitchFamily="18" charset="0"/>
              </a:rPr>
              <a:t>Vương</a:t>
            </a:r>
            <a:r>
              <a:rPr lang="en-US" altLang="en-US" sz="1600" b="1" dirty="0">
                <a:latin typeface="Times New Roman" panose="02020603050405020304" pitchFamily="18" charset="0"/>
                <a:cs typeface="Times New Roman" panose="02020603050405020304" pitchFamily="18" charset="0"/>
              </a:rPr>
              <a:t> </a:t>
            </a:r>
            <a:r>
              <a:rPr lang="en-US" altLang="en-US" sz="1600" b="1" dirty="0" err="1">
                <a:latin typeface="Times New Roman" panose="02020603050405020304" pitchFamily="18" charset="0"/>
                <a:cs typeface="Times New Roman" panose="02020603050405020304" pitchFamily="18" charset="0"/>
              </a:rPr>
              <a:t>quốc</a:t>
            </a:r>
            <a:r>
              <a:rPr lang="en-US" altLang="en-US" sz="1600" b="1" dirty="0">
                <a:latin typeface="Times New Roman" panose="02020603050405020304" pitchFamily="18" charset="0"/>
                <a:cs typeface="Times New Roman" panose="02020603050405020304" pitchFamily="18" charset="0"/>
              </a:rPr>
              <a:t> </a:t>
            </a:r>
            <a:r>
              <a:rPr lang="en-US" altLang="en-US" sz="1600" b="1" dirty="0" err="1">
                <a:latin typeface="Times New Roman" panose="02020603050405020304" pitchFamily="18" charset="0"/>
                <a:cs typeface="Times New Roman" panose="02020603050405020304" pitchFamily="18" charset="0"/>
              </a:rPr>
              <a:t>Buốc-gông</a:t>
            </a:r>
            <a:endParaRPr lang="en-US" altLang="en-US" sz="1600" b="1" dirty="0">
              <a:latin typeface="Times New Roman" panose="02020603050405020304" pitchFamily="18" charset="0"/>
              <a:cs typeface="Times New Roman" panose="02020603050405020304" pitchFamily="18" charset="0"/>
            </a:endParaRPr>
          </a:p>
        </p:txBody>
      </p:sp>
      <p:sp>
        <p:nvSpPr>
          <p:cNvPr id="125004" name="Freeform 76"/>
          <p:cNvSpPr>
            <a:spLocks/>
          </p:cNvSpPr>
          <p:nvPr/>
        </p:nvSpPr>
        <p:spPr bwMode="auto">
          <a:xfrm>
            <a:off x="963613" y="609600"/>
            <a:ext cx="1017587" cy="1174750"/>
          </a:xfrm>
          <a:custGeom>
            <a:avLst/>
            <a:gdLst>
              <a:gd name="T0" fmla="*/ 2147483647 w 641"/>
              <a:gd name="T1" fmla="*/ 2147483647 h 740"/>
              <a:gd name="T2" fmla="*/ 2147483647 w 641"/>
              <a:gd name="T3" fmla="*/ 2147483647 h 740"/>
              <a:gd name="T4" fmla="*/ 2147483647 w 641"/>
              <a:gd name="T5" fmla="*/ 2147483647 h 740"/>
              <a:gd name="T6" fmla="*/ 2147483647 w 641"/>
              <a:gd name="T7" fmla="*/ 2147483647 h 740"/>
              <a:gd name="T8" fmla="*/ 2147483647 w 641"/>
              <a:gd name="T9" fmla="*/ 2147483647 h 740"/>
              <a:gd name="T10" fmla="*/ 2147483647 w 641"/>
              <a:gd name="T11" fmla="*/ 2147483647 h 740"/>
              <a:gd name="T12" fmla="*/ 2147483647 w 641"/>
              <a:gd name="T13" fmla="*/ 2147483647 h 740"/>
              <a:gd name="T14" fmla="*/ 2147483647 w 641"/>
              <a:gd name="T15" fmla="*/ 2147483647 h 740"/>
              <a:gd name="T16" fmla="*/ 2147483647 w 641"/>
              <a:gd name="T17" fmla="*/ 2147483647 h 740"/>
              <a:gd name="T18" fmla="*/ 2147483647 w 641"/>
              <a:gd name="T19" fmla="*/ 2147483647 h 740"/>
              <a:gd name="T20" fmla="*/ 2147483647 w 641"/>
              <a:gd name="T21" fmla="*/ 2147483647 h 740"/>
              <a:gd name="T22" fmla="*/ 2147483647 w 641"/>
              <a:gd name="T23" fmla="*/ 2147483647 h 740"/>
              <a:gd name="T24" fmla="*/ 2147483647 w 641"/>
              <a:gd name="T25" fmla="*/ 2147483647 h 740"/>
              <a:gd name="T26" fmla="*/ 2147483647 w 641"/>
              <a:gd name="T27" fmla="*/ 2147483647 h 740"/>
              <a:gd name="T28" fmla="*/ 2147483647 w 641"/>
              <a:gd name="T29" fmla="*/ 2147483647 h 740"/>
              <a:gd name="T30" fmla="*/ 2147483647 w 641"/>
              <a:gd name="T31" fmla="*/ 2147483647 h 740"/>
              <a:gd name="T32" fmla="*/ 2147483647 w 641"/>
              <a:gd name="T33" fmla="*/ 2147483647 h 740"/>
              <a:gd name="T34" fmla="*/ 2147483647 w 641"/>
              <a:gd name="T35" fmla="*/ 2147483647 h 740"/>
              <a:gd name="T36" fmla="*/ 2147483647 w 641"/>
              <a:gd name="T37" fmla="*/ 2147483647 h 740"/>
              <a:gd name="T38" fmla="*/ 2147483647 w 641"/>
              <a:gd name="T39" fmla="*/ 2147483647 h 740"/>
              <a:gd name="T40" fmla="*/ 2147483647 w 641"/>
              <a:gd name="T41" fmla="*/ 2147483647 h 740"/>
              <a:gd name="T42" fmla="*/ 0 w 641"/>
              <a:gd name="T43" fmla="*/ 2147483647 h 740"/>
              <a:gd name="T44" fmla="*/ 2147483647 w 641"/>
              <a:gd name="T45" fmla="*/ 2147483647 h 740"/>
              <a:gd name="T46" fmla="*/ 2147483647 w 641"/>
              <a:gd name="T47" fmla="*/ 2147483647 h 740"/>
              <a:gd name="T48" fmla="*/ 2147483647 w 641"/>
              <a:gd name="T49" fmla="*/ 2147483647 h 740"/>
              <a:gd name="T50" fmla="*/ 2147483647 w 641"/>
              <a:gd name="T51" fmla="*/ 2147483647 h 740"/>
              <a:gd name="T52" fmla="*/ 2147483647 w 641"/>
              <a:gd name="T53" fmla="*/ 2147483647 h 740"/>
              <a:gd name="T54" fmla="*/ 2147483647 w 641"/>
              <a:gd name="T55" fmla="*/ 2147483647 h 740"/>
              <a:gd name="T56" fmla="*/ 2147483647 w 641"/>
              <a:gd name="T57" fmla="*/ 2147483647 h 740"/>
              <a:gd name="T58" fmla="*/ 2147483647 w 641"/>
              <a:gd name="T59" fmla="*/ 2147483647 h 740"/>
              <a:gd name="T60" fmla="*/ 2147483647 w 641"/>
              <a:gd name="T61" fmla="*/ 2147483647 h 740"/>
              <a:gd name="T62" fmla="*/ 2147483647 w 641"/>
              <a:gd name="T63" fmla="*/ 2147483647 h 740"/>
              <a:gd name="T64" fmla="*/ 2147483647 w 641"/>
              <a:gd name="T65" fmla="*/ 2147483647 h 740"/>
              <a:gd name="T66" fmla="*/ 2147483647 w 641"/>
              <a:gd name="T67" fmla="*/ 2147483647 h 740"/>
              <a:gd name="T68" fmla="*/ 2147483647 w 641"/>
              <a:gd name="T69" fmla="*/ 2147483647 h 740"/>
              <a:gd name="T70" fmla="*/ 2147483647 w 641"/>
              <a:gd name="T71" fmla="*/ 2147483647 h 740"/>
              <a:gd name="T72" fmla="*/ 2147483647 w 641"/>
              <a:gd name="T73" fmla="*/ 2147483647 h 740"/>
              <a:gd name="T74" fmla="*/ 2147483647 w 641"/>
              <a:gd name="T75" fmla="*/ 2147483647 h 740"/>
              <a:gd name="T76" fmla="*/ 2147483647 w 641"/>
              <a:gd name="T77" fmla="*/ 2147483647 h 740"/>
              <a:gd name="T78" fmla="*/ 2147483647 w 641"/>
              <a:gd name="T79" fmla="*/ 2147483647 h 740"/>
              <a:gd name="T80" fmla="*/ 2147483647 w 641"/>
              <a:gd name="T81" fmla="*/ 2147483647 h 740"/>
              <a:gd name="T82" fmla="*/ 2147483647 w 641"/>
              <a:gd name="T83" fmla="*/ 2147483647 h 740"/>
              <a:gd name="T84" fmla="*/ 2147483647 w 641"/>
              <a:gd name="T85" fmla="*/ 2147483647 h 74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41"/>
              <a:gd name="T130" fmla="*/ 0 h 740"/>
              <a:gd name="T131" fmla="*/ 641 w 641"/>
              <a:gd name="T132" fmla="*/ 740 h 74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41" h="740">
                <a:moveTo>
                  <a:pt x="337" y="17"/>
                </a:moveTo>
                <a:cubicBezTo>
                  <a:pt x="377" y="45"/>
                  <a:pt x="355" y="68"/>
                  <a:pt x="381" y="107"/>
                </a:cubicBezTo>
                <a:cubicBezTo>
                  <a:pt x="385" y="127"/>
                  <a:pt x="396" y="201"/>
                  <a:pt x="411" y="219"/>
                </a:cubicBezTo>
                <a:cubicBezTo>
                  <a:pt x="425" y="236"/>
                  <a:pt x="461" y="245"/>
                  <a:pt x="479" y="257"/>
                </a:cubicBezTo>
                <a:cubicBezTo>
                  <a:pt x="524" y="325"/>
                  <a:pt x="512" y="284"/>
                  <a:pt x="494" y="384"/>
                </a:cubicBezTo>
                <a:cubicBezTo>
                  <a:pt x="496" y="406"/>
                  <a:pt x="490" y="432"/>
                  <a:pt x="501" y="451"/>
                </a:cubicBezTo>
                <a:cubicBezTo>
                  <a:pt x="506" y="459"/>
                  <a:pt x="516" y="440"/>
                  <a:pt x="524" y="436"/>
                </a:cubicBezTo>
                <a:cubicBezTo>
                  <a:pt x="548" y="426"/>
                  <a:pt x="598" y="414"/>
                  <a:pt x="598" y="414"/>
                </a:cubicBezTo>
                <a:cubicBezTo>
                  <a:pt x="634" y="425"/>
                  <a:pt x="624" y="433"/>
                  <a:pt x="636" y="466"/>
                </a:cubicBezTo>
                <a:cubicBezTo>
                  <a:pt x="612" y="563"/>
                  <a:pt x="641" y="502"/>
                  <a:pt x="598" y="541"/>
                </a:cubicBezTo>
                <a:cubicBezTo>
                  <a:pt x="580" y="557"/>
                  <a:pt x="546" y="593"/>
                  <a:pt x="546" y="593"/>
                </a:cubicBezTo>
                <a:cubicBezTo>
                  <a:pt x="529" y="648"/>
                  <a:pt x="541" y="582"/>
                  <a:pt x="591" y="623"/>
                </a:cubicBezTo>
                <a:cubicBezTo>
                  <a:pt x="598" y="629"/>
                  <a:pt x="584" y="641"/>
                  <a:pt x="576" y="646"/>
                </a:cubicBezTo>
                <a:cubicBezTo>
                  <a:pt x="567" y="652"/>
                  <a:pt x="556" y="651"/>
                  <a:pt x="546" y="653"/>
                </a:cubicBezTo>
                <a:cubicBezTo>
                  <a:pt x="532" y="663"/>
                  <a:pt x="511" y="679"/>
                  <a:pt x="494" y="683"/>
                </a:cubicBezTo>
                <a:cubicBezTo>
                  <a:pt x="467" y="690"/>
                  <a:pt x="411" y="698"/>
                  <a:pt x="411" y="698"/>
                </a:cubicBezTo>
                <a:cubicBezTo>
                  <a:pt x="351" y="696"/>
                  <a:pt x="292" y="691"/>
                  <a:pt x="232" y="691"/>
                </a:cubicBezTo>
                <a:cubicBezTo>
                  <a:pt x="217" y="691"/>
                  <a:pt x="200" y="691"/>
                  <a:pt x="187" y="698"/>
                </a:cubicBezTo>
                <a:cubicBezTo>
                  <a:pt x="180" y="702"/>
                  <a:pt x="184" y="715"/>
                  <a:pt x="179" y="721"/>
                </a:cubicBezTo>
                <a:cubicBezTo>
                  <a:pt x="174" y="728"/>
                  <a:pt x="164" y="731"/>
                  <a:pt x="157" y="736"/>
                </a:cubicBezTo>
                <a:cubicBezTo>
                  <a:pt x="128" y="730"/>
                  <a:pt x="102" y="723"/>
                  <a:pt x="75" y="713"/>
                </a:cubicBezTo>
                <a:cubicBezTo>
                  <a:pt x="35" y="727"/>
                  <a:pt x="44" y="740"/>
                  <a:pt x="0" y="728"/>
                </a:cubicBezTo>
                <a:cubicBezTo>
                  <a:pt x="17" y="675"/>
                  <a:pt x="60" y="712"/>
                  <a:pt x="105" y="683"/>
                </a:cubicBezTo>
                <a:cubicBezTo>
                  <a:pt x="123" y="656"/>
                  <a:pt x="122" y="641"/>
                  <a:pt x="150" y="623"/>
                </a:cubicBezTo>
                <a:cubicBezTo>
                  <a:pt x="180" y="631"/>
                  <a:pt x="204" y="639"/>
                  <a:pt x="232" y="653"/>
                </a:cubicBezTo>
                <a:cubicBezTo>
                  <a:pt x="269" y="628"/>
                  <a:pt x="273" y="621"/>
                  <a:pt x="284" y="578"/>
                </a:cubicBezTo>
                <a:cubicBezTo>
                  <a:pt x="286" y="570"/>
                  <a:pt x="299" y="559"/>
                  <a:pt x="292" y="556"/>
                </a:cubicBezTo>
                <a:cubicBezTo>
                  <a:pt x="277" y="549"/>
                  <a:pt x="263" y="575"/>
                  <a:pt x="247" y="578"/>
                </a:cubicBezTo>
                <a:cubicBezTo>
                  <a:pt x="224" y="582"/>
                  <a:pt x="202" y="583"/>
                  <a:pt x="179" y="586"/>
                </a:cubicBezTo>
                <a:cubicBezTo>
                  <a:pt x="172" y="588"/>
                  <a:pt x="164" y="596"/>
                  <a:pt x="157" y="593"/>
                </a:cubicBezTo>
                <a:cubicBezTo>
                  <a:pt x="137" y="585"/>
                  <a:pt x="105" y="556"/>
                  <a:pt x="105" y="556"/>
                </a:cubicBezTo>
                <a:cubicBezTo>
                  <a:pt x="102" y="549"/>
                  <a:pt x="102" y="540"/>
                  <a:pt x="97" y="534"/>
                </a:cubicBezTo>
                <a:cubicBezTo>
                  <a:pt x="91" y="527"/>
                  <a:pt x="73" y="528"/>
                  <a:pt x="75" y="519"/>
                </a:cubicBezTo>
                <a:cubicBezTo>
                  <a:pt x="78" y="508"/>
                  <a:pt x="94" y="507"/>
                  <a:pt x="105" y="504"/>
                </a:cubicBezTo>
                <a:cubicBezTo>
                  <a:pt x="122" y="499"/>
                  <a:pt x="140" y="499"/>
                  <a:pt x="157" y="496"/>
                </a:cubicBezTo>
                <a:cubicBezTo>
                  <a:pt x="202" y="463"/>
                  <a:pt x="185" y="454"/>
                  <a:pt x="202" y="406"/>
                </a:cubicBezTo>
                <a:cubicBezTo>
                  <a:pt x="171" y="386"/>
                  <a:pt x="157" y="394"/>
                  <a:pt x="135" y="362"/>
                </a:cubicBezTo>
                <a:cubicBezTo>
                  <a:pt x="210" y="323"/>
                  <a:pt x="123" y="357"/>
                  <a:pt x="187" y="362"/>
                </a:cubicBezTo>
                <a:cubicBezTo>
                  <a:pt x="212" y="364"/>
                  <a:pt x="237" y="357"/>
                  <a:pt x="262" y="354"/>
                </a:cubicBezTo>
                <a:cubicBezTo>
                  <a:pt x="282" y="292"/>
                  <a:pt x="307" y="224"/>
                  <a:pt x="232" y="204"/>
                </a:cubicBezTo>
                <a:cubicBezTo>
                  <a:pt x="215" y="156"/>
                  <a:pt x="207" y="128"/>
                  <a:pt x="262" y="115"/>
                </a:cubicBezTo>
                <a:cubicBezTo>
                  <a:pt x="316" y="79"/>
                  <a:pt x="295" y="98"/>
                  <a:pt x="329" y="62"/>
                </a:cubicBezTo>
                <a:cubicBezTo>
                  <a:pt x="335" y="46"/>
                  <a:pt x="374" y="0"/>
                  <a:pt x="337" y="17"/>
                </a:cubicBezTo>
                <a:close/>
              </a:path>
            </a:pathLst>
          </a:custGeom>
          <a:solidFill>
            <a:schemeClr val="hlink"/>
          </a:solidFill>
          <a:ln w="9525">
            <a:solidFill>
              <a:schemeClr val="hlink"/>
            </a:solidFill>
            <a:round/>
            <a:headEnd/>
            <a:tailEnd/>
          </a:ln>
        </p:spPr>
        <p:txBody>
          <a:bodyPr/>
          <a:lstStyle/>
          <a:p>
            <a:endParaRPr lang="vi-VN"/>
          </a:p>
        </p:txBody>
      </p:sp>
      <p:sp>
        <p:nvSpPr>
          <p:cNvPr id="125005" name="Text Box 77"/>
          <p:cNvSpPr txBox="1">
            <a:spLocks noChangeArrowheads="1"/>
          </p:cNvSpPr>
          <p:nvPr/>
        </p:nvSpPr>
        <p:spPr bwMode="auto">
          <a:xfrm>
            <a:off x="228600" y="914400"/>
            <a:ext cx="2085975" cy="646331"/>
          </a:xfrm>
          <a:prstGeom prst="rect">
            <a:avLst/>
          </a:prstGeom>
          <a:noFill/>
          <a:ln w="9525">
            <a:noFill/>
            <a:miter lim="800000"/>
            <a:headEnd/>
            <a:tailEnd/>
          </a:ln>
        </p:spPr>
        <p:txBody>
          <a:bodyPr wrap="square">
            <a:spAutoFit/>
          </a:bodyPr>
          <a:lstStyle/>
          <a:p>
            <a:pPr algn="ctr" eaLnBrk="1" hangingPunct="1">
              <a:spcBef>
                <a:spcPct val="50000"/>
              </a:spcBef>
            </a:pPr>
            <a:r>
              <a:rPr lang="en-US" altLang="en-US" b="1" dirty="0" err="1">
                <a:solidFill>
                  <a:schemeClr val="tx1">
                    <a:lumMod val="95000"/>
                    <a:lumOff val="5000"/>
                  </a:schemeClr>
                </a:solidFill>
                <a:latin typeface="Times New Roman" panose="02020603050405020304" pitchFamily="18" charset="0"/>
                <a:cs typeface="Times New Roman" panose="02020603050405020304" pitchFamily="18" charset="0"/>
              </a:rPr>
              <a:t>Vương</a:t>
            </a:r>
            <a:r>
              <a:rPr lang="en-US" alt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b="1" dirty="0" err="1">
                <a:solidFill>
                  <a:schemeClr val="tx1">
                    <a:lumMod val="95000"/>
                    <a:lumOff val="5000"/>
                  </a:schemeClr>
                </a:solidFill>
                <a:latin typeface="Times New Roman" panose="02020603050405020304" pitchFamily="18" charset="0"/>
                <a:cs typeface="Times New Roman" panose="02020603050405020304" pitchFamily="18" charset="0"/>
              </a:rPr>
              <a:t>quốc</a:t>
            </a:r>
            <a:r>
              <a:rPr lang="en-US" alt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b="1" dirty="0" err="1">
                <a:solidFill>
                  <a:schemeClr val="tx1">
                    <a:lumMod val="95000"/>
                    <a:lumOff val="5000"/>
                  </a:schemeClr>
                </a:solidFill>
                <a:latin typeface="Times New Roman" panose="02020603050405020304" pitchFamily="18" charset="0"/>
                <a:cs typeface="Times New Roman" panose="02020603050405020304" pitchFamily="18" charset="0"/>
              </a:rPr>
              <a:t>Ăng-Glô</a:t>
            </a:r>
            <a:r>
              <a:rPr lang="en-US" altLang="en-US"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en-US" b="1" dirty="0" err="1">
                <a:solidFill>
                  <a:schemeClr val="tx1">
                    <a:lumMod val="95000"/>
                    <a:lumOff val="5000"/>
                  </a:schemeClr>
                </a:solidFill>
                <a:latin typeface="Times New Roman" panose="02020603050405020304" pitchFamily="18" charset="0"/>
                <a:cs typeface="Times New Roman" panose="02020603050405020304" pitchFamily="18" charset="0"/>
              </a:rPr>
              <a:t>Xắc-xông</a:t>
            </a:r>
            <a:endParaRPr lang="en-US" altLang="en-US"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25006" name="Freeform 78"/>
          <p:cNvSpPr>
            <a:spLocks/>
          </p:cNvSpPr>
          <p:nvPr/>
        </p:nvSpPr>
        <p:spPr bwMode="auto">
          <a:xfrm>
            <a:off x="990600" y="1473200"/>
            <a:ext cx="1828800" cy="1960563"/>
          </a:xfrm>
          <a:custGeom>
            <a:avLst/>
            <a:gdLst>
              <a:gd name="T0" fmla="*/ 2147483647 w 1152"/>
              <a:gd name="T1" fmla="*/ 2147483647 h 1235"/>
              <a:gd name="T2" fmla="*/ 2147483647 w 1152"/>
              <a:gd name="T3" fmla="*/ 2147483647 h 1235"/>
              <a:gd name="T4" fmla="*/ 2147483647 w 1152"/>
              <a:gd name="T5" fmla="*/ 2147483647 h 1235"/>
              <a:gd name="T6" fmla="*/ 2147483647 w 1152"/>
              <a:gd name="T7" fmla="*/ 2147483647 h 1235"/>
              <a:gd name="T8" fmla="*/ 2147483647 w 1152"/>
              <a:gd name="T9" fmla="*/ 2147483647 h 1235"/>
              <a:gd name="T10" fmla="*/ 2147483647 w 1152"/>
              <a:gd name="T11" fmla="*/ 2147483647 h 1235"/>
              <a:gd name="T12" fmla="*/ 2147483647 w 1152"/>
              <a:gd name="T13" fmla="*/ 2147483647 h 1235"/>
              <a:gd name="T14" fmla="*/ 2147483647 w 1152"/>
              <a:gd name="T15" fmla="*/ 2147483647 h 1235"/>
              <a:gd name="T16" fmla="*/ 2147483647 w 1152"/>
              <a:gd name="T17" fmla="*/ 2147483647 h 1235"/>
              <a:gd name="T18" fmla="*/ 2147483647 w 1152"/>
              <a:gd name="T19" fmla="*/ 2147483647 h 1235"/>
              <a:gd name="T20" fmla="*/ 2147483647 w 1152"/>
              <a:gd name="T21" fmla="*/ 2147483647 h 1235"/>
              <a:gd name="T22" fmla="*/ 2147483647 w 1152"/>
              <a:gd name="T23" fmla="*/ 2147483647 h 1235"/>
              <a:gd name="T24" fmla="*/ 2147483647 w 1152"/>
              <a:gd name="T25" fmla="*/ 2147483647 h 1235"/>
              <a:gd name="T26" fmla="*/ 2147483647 w 1152"/>
              <a:gd name="T27" fmla="*/ 2147483647 h 1235"/>
              <a:gd name="T28" fmla="*/ 2147483647 w 1152"/>
              <a:gd name="T29" fmla="*/ 2147483647 h 1235"/>
              <a:gd name="T30" fmla="*/ 2147483647 w 1152"/>
              <a:gd name="T31" fmla="*/ 2147483647 h 1235"/>
              <a:gd name="T32" fmla="*/ 2147483647 w 1152"/>
              <a:gd name="T33" fmla="*/ 2147483647 h 1235"/>
              <a:gd name="T34" fmla="*/ 2147483647 w 1152"/>
              <a:gd name="T35" fmla="*/ 2147483647 h 1235"/>
              <a:gd name="T36" fmla="*/ 2147483647 w 1152"/>
              <a:gd name="T37" fmla="*/ 2147483647 h 1235"/>
              <a:gd name="T38" fmla="*/ 2147483647 w 1152"/>
              <a:gd name="T39" fmla="*/ 2147483647 h 1235"/>
              <a:gd name="T40" fmla="*/ 2147483647 w 1152"/>
              <a:gd name="T41" fmla="*/ 2147483647 h 1235"/>
              <a:gd name="T42" fmla="*/ 2147483647 w 1152"/>
              <a:gd name="T43" fmla="*/ 2147483647 h 1235"/>
              <a:gd name="T44" fmla="*/ 2147483647 w 1152"/>
              <a:gd name="T45" fmla="*/ 2147483647 h 1235"/>
              <a:gd name="T46" fmla="*/ 2147483647 w 1152"/>
              <a:gd name="T47" fmla="*/ 2147483647 h 1235"/>
              <a:gd name="T48" fmla="*/ 2147483647 w 1152"/>
              <a:gd name="T49" fmla="*/ 2147483647 h 1235"/>
              <a:gd name="T50" fmla="*/ 2147483647 w 1152"/>
              <a:gd name="T51" fmla="*/ 2147483647 h 1235"/>
              <a:gd name="T52" fmla="*/ 2147483647 w 1152"/>
              <a:gd name="T53" fmla="*/ 2147483647 h 1235"/>
              <a:gd name="T54" fmla="*/ 2147483647 w 1152"/>
              <a:gd name="T55" fmla="*/ 2147483647 h 1235"/>
              <a:gd name="T56" fmla="*/ 2147483647 w 1152"/>
              <a:gd name="T57" fmla="*/ 2147483647 h 1235"/>
              <a:gd name="T58" fmla="*/ 2147483647 w 1152"/>
              <a:gd name="T59" fmla="*/ 2147483647 h 1235"/>
              <a:gd name="T60" fmla="*/ 2147483647 w 1152"/>
              <a:gd name="T61" fmla="*/ 2147483647 h 1235"/>
              <a:gd name="T62" fmla="*/ 2147483647 w 1152"/>
              <a:gd name="T63" fmla="*/ 2147483647 h 1235"/>
              <a:gd name="T64" fmla="*/ 2147483647 w 1152"/>
              <a:gd name="T65" fmla="*/ 2147483647 h 1235"/>
              <a:gd name="T66" fmla="*/ 2147483647 w 1152"/>
              <a:gd name="T67" fmla="*/ 2147483647 h 1235"/>
              <a:gd name="T68" fmla="*/ 2147483647 w 1152"/>
              <a:gd name="T69" fmla="*/ 2147483647 h 1235"/>
              <a:gd name="T70" fmla="*/ 2147483647 w 1152"/>
              <a:gd name="T71" fmla="*/ 2147483647 h 1235"/>
              <a:gd name="T72" fmla="*/ 2147483647 w 1152"/>
              <a:gd name="T73" fmla="*/ 2147483647 h 1235"/>
              <a:gd name="T74" fmla="*/ 2147483647 w 1152"/>
              <a:gd name="T75" fmla="*/ 2147483647 h 1235"/>
              <a:gd name="T76" fmla="*/ 2147483647 w 1152"/>
              <a:gd name="T77" fmla="*/ 2147483647 h 1235"/>
              <a:gd name="T78" fmla="*/ 2147483647 w 1152"/>
              <a:gd name="T79" fmla="*/ 2147483647 h 1235"/>
              <a:gd name="T80" fmla="*/ 2147483647 w 1152"/>
              <a:gd name="T81" fmla="*/ 2147483647 h 1235"/>
              <a:gd name="T82" fmla="*/ 2147483647 w 1152"/>
              <a:gd name="T83" fmla="*/ 2147483647 h 1235"/>
              <a:gd name="T84" fmla="*/ 2147483647 w 1152"/>
              <a:gd name="T85" fmla="*/ 2147483647 h 1235"/>
              <a:gd name="T86" fmla="*/ 2147483647 w 1152"/>
              <a:gd name="T87" fmla="*/ 2147483647 h 1235"/>
              <a:gd name="T88" fmla="*/ 2147483647 w 1152"/>
              <a:gd name="T89" fmla="*/ 2147483647 h 1235"/>
              <a:gd name="T90" fmla="*/ 2147483647 w 1152"/>
              <a:gd name="T91" fmla="*/ 2147483647 h 1235"/>
              <a:gd name="T92" fmla="*/ 2147483647 w 1152"/>
              <a:gd name="T93" fmla="*/ 2147483647 h 1235"/>
              <a:gd name="T94" fmla="*/ 2147483647 w 1152"/>
              <a:gd name="T95" fmla="*/ 2147483647 h 1235"/>
              <a:gd name="T96" fmla="*/ 2147483647 w 1152"/>
              <a:gd name="T97" fmla="*/ 2147483647 h 1235"/>
              <a:gd name="T98" fmla="*/ 2147483647 w 1152"/>
              <a:gd name="T99" fmla="*/ 2147483647 h 1235"/>
              <a:gd name="T100" fmla="*/ 2147483647 w 1152"/>
              <a:gd name="T101" fmla="*/ 2147483647 h 1235"/>
              <a:gd name="T102" fmla="*/ 2147483647 w 1152"/>
              <a:gd name="T103" fmla="*/ 2147483647 h 1235"/>
              <a:gd name="T104" fmla="*/ 2147483647 w 1152"/>
              <a:gd name="T105" fmla="*/ 2147483647 h 1235"/>
              <a:gd name="T106" fmla="*/ 2147483647 w 1152"/>
              <a:gd name="T107" fmla="*/ 2147483647 h 1235"/>
              <a:gd name="T108" fmla="*/ 2147483647 w 1152"/>
              <a:gd name="T109" fmla="*/ 2147483647 h 1235"/>
              <a:gd name="T110" fmla="*/ 2147483647 w 1152"/>
              <a:gd name="T111" fmla="*/ 2147483647 h 1235"/>
              <a:gd name="T112" fmla="*/ 2147483647 w 1152"/>
              <a:gd name="T113" fmla="*/ 2147483647 h 12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52"/>
              <a:gd name="T172" fmla="*/ 0 h 1235"/>
              <a:gd name="T173" fmla="*/ 1152 w 1152"/>
              <a:gd name="T174" fmla="*/ 1235 h 12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52" h="1235">
                <a:moveTo>
                  <a:pt x="222" y="1111"/>
                </a:moveTo>
                <a:cubicBezTo>
                  <a:pt x="207" y="1152"/>
                  <a:pt x="232" y="1147"/>
                  <a:pt x="267" y="1156"/>
                </a:cubicBezTo>
                <a:cubicBezTo>
                  <a:pt x="274" y="1161"/>
                  <a:pt x="283" y="1165"/>
                  <a:pt x="289" y="1171"/>
                </a:cubicBezTo>
                <a:cubicBezTo>
                  <a:pt x="295" y="1177"/>
                  <a:pt x="297" y="1188"/>
                  <a:pt x="304" y="1193"/>
                </a:cubicBezTo>
                <a:cubicBezTo>
                  <a:pt x="311" y="1198"/>
                  <a:pt x="351" y="1206"/>
                  <a:pt x="356" y="1208"/>
                </a:cubicBezTo>
                <a:cubicBezTo>
                  <a:pt x="379" y="1215"/>
                  <a:pt x="424" y="1230"/>
                  <a:pt x="424" y="1230"/>
                </a:cubicBezTo>
                <a:cubicBezTo>
                  <a:pt x="449" y="1228"/>
                  <a:pt x="477" y="1235"/>
                  <a:pt x="499" y="1223"/>
                </a:cubicBezTo>
                <a:cubicBezTo>
                  <a:pt x="508" y="1218"/>
                  <a:pt x="491" y="1203"/>
                  <a:pt x="491" y="1193"/>
                </a:cubicBezTo>
                <a:cubicBezTo>
                  <a:pt x="491" y="1156"/>
                  <a:pt x="499" y="1163"/>
                  <a:pt x="528" y="1156"/>
                </a:cubicBezTo>
                <a:cubicBezTo>
                  <a:pt x="500" y="1111"/>
                  <a:pt x="495" y="1112"/>
                  <a:pt x="521" y="1028"/>
                </a:cubicBezTo>
                <a:cubicBezTo>
                  <a:pt x="524" y="1017"/>
                  <a:pt x="542" y="1019"/>
                  <a:pt x="551" y="1013"/>
                </a:cubicBezTo>
                <a:cubicBezTo>
                  <a:pt x="576" y="995"/>
                  <a:pt x="585" y="971"/>
                  <a:pt x="611" y="954"/>
                </a:cubicBezTo>
                <a:cubicBezTo>
                  <a:pt x="639" y="911"/>
                  <a:pt x="616" y="916"/>
                  <a:pt x="671" y="894"/>
                </a:cubicBezTo>
                <a:cubicBezTo>
                  <a:pt x="718" y="905"/>
                  <a:pt x="717" y="911"/>
                  <a:pt x="768" y="894"/>
                </a:cubicBezTo>
                <a:cubicBezTo>
                  <a:pt x="755" y="795"/>
                  <a:pt x="773" y="706"/>
                  <a:pt x="828" y="625"/>
                </a:cubicBezTo>
                <a:cubicBezTo>
                  <a:pt x="837" y="503"/>
                  <a:pt x="819" y="524"/>
                  <a:pt x="917" y="497"/>
                </a:cubicBezTo>
                <a:cubicBezTo>
                  <a:pt x="926" y="483"/>
                  <a:pt x="930" y="465"/>
                  <a:pt x="940" y="452"/>
                </a:cubicBezTo>
                <a:cubicBezTo>
                  <a:pt x="955" y="433"/>
                  <a:pt x="987" y="414"/>
                  <a:pt x="1007" y="400"/>
                </a:cubicBezTo>
                <a:cubicBezTo>
                  <a:pt x="1046" y="407"/>
                  <a:pt x="1069" y="412"/>
                  <a:pt x="1104" y="430"/>
                </a:cubicBezTo>
                <a:cubicBezTo>
                  <a:pt x="1145" y="403"/>
                  <a:pt x="1142" y="391"/>
                  <a:pt x="1149" y="340"/>
                </a:cubicBezTo>
                <a:cubicBezTo>
                  <a:pt x="1146" y="315"/>
                  <a:pt x="1152" y="283"/>
                  <a:pt x="1134" y="265"/>
                </a:cubicBezTo>
                <a:cubicBezTo>
                  <a:pt x="1122" y="253"/>
                  <a:pt x="1105" y="246"/>
                  <a:pt x="1090" y="236"/>
                </a:cubicBezTo>
                <a:cubicBezTo>
                  <a:pt x="1082" y="231"/>
                  <a:pt x="1067" y="221"/>
                  <a:pt x="1067" y="221"/>
                </a:cubicBezTo>
                <a:cubicBezTo>
                  <a:pt x="1059" y="195"/>
                  <a:pt x="1054" y="163"/>
                  <a:pt x="1045" y="138"/>
                </a:cubicBezTo>
                <a:cubicBezTo>
                  <a:pt x="1042" y="130"/>
                  <a:pt x="1034" y="124"/>
                  <a:pt x="1030" y="116"/>
                </a:cubicBezTo>
                <a:cubicBezTo>
                  <a:pt x="1020" y="94"/>
                  <a:pt x="1020" y="69"/>
                  <a:pt x="1007" y="49"/>
                </a:cubicBezTo>
                <a:cubicBezTo>
                  <a:pt x="995" y="30"/>
                  <a:pt x="972" y="17"/>
                  <a:pt x="955" y="4"/>
                </a:cubicBezTo>
                <a:cubicBezTo>
                  <a:pt x="913" y="6"/>
                  <a:pt x="869" y="0"/>
                  <a:pt x="828" y="11"/>
                </a:cubicBezTo>
                <a:cubicBezTo>
                  <a:pt x="826" y="12"/>
                  <a:pt x="794" y="80"/>
                  <a:pt x="775" y="86"/>
                </a:cubicBezTo>
                <a:cubicBezTo>
                  <a:pt x="751" y="93"/>
                  <a:pt x="726" y="91"/>
                  <a:pt x="701" y="93"/>
                </a:cubicBezTo>
                <a:cubicBezTo>
                  <a:pt x="676" y="109"/>
                  <a:pt x="654" y="114"/>
                  <a:pt x="626" y="123"/>
                </a:cubicBezTo>
                <a:cubicBezTo>
                  <a:pt x="597" y="152"/>
                  <a:pt x="588" y="180"/>
                  <a:pt x="566" y="213"/>
                </a:cubicBezTo>
                <a:cubicBezTo>
                  <a:pt x="548" y="281"/>
                  <a:pt x="577" y="208"/>
                  <a:pt x="484" y="250"/>
                </a:cubicBezTo>
                <a:cubicBezTo>
                  <a:pt x="475" y="254"/>
                  <a:pt x="480" y="271"/>
                  <a:pt x="476" y="280"/>
                </a:cubicBezTo>
                <a:cubicBezTo>
                  <a:pt x="472" y="288"/>
                  <a:pt x="466" y="295"/>
                  <a:pt x="461" y="303"/>
                </a:cubicBezTo>
                <a:cubicBezTo>
                  <a:pt x="438" y="372"/>
                  <a:pt x="462" y="350"/>
                  <a:pt x="371" y="340"/>
                </a:cubicBezTo>
                <a:cubicBezTo>
                  <a:pt x="346" y="323"/>
                  <a:pt x="333" y="302"/>
                  <a:pt x="312" y="280"/>
                </a:cubicBezTo>
                <a:cubicBezTo>
                  <a:pt x="289" y="283"/>
                  <a:pt x="264" y="278"/>
                  <a:pt x="244" y="288"/>
                </a:cubicBezTo>
                <a:cubicBezTo>
                  <a:pt x="237" y="291"/>
                  <a:pt x="250" y="303"/>
                  <a:pt x="252" y="310"/>
                </a:cubicBezTo>
                <a:cubicBezTo>
                  <a:pt x="261" y="340"/>
                  <a:pt x="264" y="359"/>
                  <a:pt x="282" y="385"/>
                </a:cubicBezTo>
                <a:cubicBezTo>
                  <a:pt x="282" y="386"/>
                  <a:pt x="300" y="429"/>
                  <a:pt x="282" y="430"/>
                </a:cubicBezTo>
                <a:cubicBezTo>
                  <a:pt x="254" y="432"/>
                  <a:pt x="199" y="415"/>
                  <a:pt x="199" y="415"/>
                </a:cubicBezTo>
                <a:cubicBezTo>
                  <a:pt x="192" y="410"/>
                  <a:pt x="183" y="406"/>
                  <a:pt x="177" y="400"/>
                </a:cubicBezTo>
                <a:cubicBezTo>
                  <a:pt x="171" y="394"/>
                  <a:pt x="171" y="380"/>
                  <a:pt x="162" y="378"/>
                </a:cubicBezTo>
                <a:cubicBezTo>
                  <a:pt x="153" y="376"/>
                  <a:pt x="147" y="388"/>
                  <a:pt x="139" y="393"/>
                </a:cubicBezTo>
                <a:cubicBezTo>
                  <a:pt x="130" y="398"/>
                  <a:pt x="120" y="403"/>
                  <a:pt x="110" y="408"/>
                </a:cubicBezTo>
                <a:cubicBezTo>
                  <a:pt x="90" y="405"/>
                  <a:pt x="70" y="400"/>
                  <a:pt x="50" y="400"/>
                </a:cubicBezTo>
                <a:cubicBezTo>
                  <a:pt x="40" y="400"/>
                  <a:pt x="24" y="398"/>
                  <a:pt x="20" y="408"/>
                </a:cubicBezTo>
                <a:cubicBezTo>
                  <a:pt x="0" y="459"/>
                  <a:pt x="23" y="459"/>
                  <a:pt x="50" y="467"/>
                </a:cubicBezTo>
                <a:cubicBezTo>
                  <a:pt x="62" y="506"/>
                  <a:pt x="44" y="534"/>
                  <a:pt x="87" y="550"/>
                </a:cubicBezTo>
                <a:cubicBezTo>
                  <a:pt x="123" y="585"/>
                  <a:pt x="166" y="587"/>
                  <a:pt x="214" y="595"/>
                </a:cubicBezTo>
                <a:cubicBezTo>
                  <a:pt x="239" y="619"/>
                  <a:pt x="255" y="651"/>
                  <a:pt x="267" y="684"/>
                </a:cubicBezTo>
                <a:cubicBezTo>
                  <a:pt x="270" y="703"/>
                  <a:pt x="270" y="738"/>
                  <a:pt x="282" y="759"/>
                </a:cubicBezTo>
                <a:cubicBezTo>
                  <a:pt x="291" y="775"/>
                  <a:pt x="312" y="804"/>
                  <a:pt x="312" y="804"/>
                </a:cubicBezTo>
                <a:cubicBezTo>
                  <a:pt x="301" y="878"/>
                  <a:pt x="300" y="954"/>
                  <a:pt x="289" y="1028"/>
                </a:cubicBezTo>
                <a:cubicBezTo>
                  <a:pt x="284" y="1060"/>
                  <a:pt x="229" y="1103"/>
                  <a:pt x="229" y="1103"/>
                </a:cubicBezTo>
                <a:cubicBezTo>
                  <a:pt x="221" y="1131"/>
                  <a:pt x="222" y="1134"/>
                  <a:pt x="222" y="1111"/>
                </a:cubicBezTo>
                <a:close/>
              </a:path>
            </a:pathLst>
          </a:custGeom>
          <a:solidFill>
            <a:srgbClr val="800000"/>
          </a:solidFill>
          <a:ln w="9525">
            <a:solidFill>
              <a:srgbClr val="800000"/>
            </a:solidFill>
            <a:round/>
            <a:headEnd/>
            <a:tailEnd/>
          </a:ln>
        </p:spPr>
        <p:txBody>
          <a:bodyPr/>
          <a:lstStyle/>
          <a:p>
            <a:endParaRPr lang="vi-VN"/>
          </a:p>
        </p:txBody>
      </p:sp>
      <p:sp>
        <p:nvSpPr>
          <p:cNvPr id="125007" name="Text Box 79"/>
          <p:cNvSpPr txBox="1">
            <a:spLocks noChangeArrowheads="1"/>
          </p:cNvSpPr>
          <p:nvPr/>
        </p:nvSpPr>
        <p:spPr bwMode="auto">
          <a:xfrm>
            <a:off x="914400" y="1905000"/>
            <a:ext cx="1600200" cy="641350"/>
          </a:xfrm>
          <a:prstGeom prst="rect">
            <a:avLst/>
          </a:prstGeom>
          <a:noFill/>
          <a:ln w="9525">
            <a:noFill/>
            <a:miter lim="800000"/>
            <a:headEnd/>
            <a:tailEnd/>
          </a:ln>
          <a:effectLst/>
        </p:spPr>
        <p:txBody>
          <a:bodyPr>
            <a:spAutoFit/>
          </a:bodyPr>
          <a:lstStyle/>
          <a:p>
            <a:pPr algn="ctr" eaLnBrk="1" hangingPunct="1">
              <a:spcBef>
                <a:spcPct val="50000"/>
              </a:spcBef>
              <a:defRPr/>
            </a:pPr>
            <a:r>
              <a:rPr lang="en-US" b="1" dirty="0" err="1">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Vương</a:t>
            </a:r>
            <a:r>
              <a:rPr lang="en-US" b="1" dirty="0">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quốc</a:t>
            </a:r>
            <a:r>
              <a:rPr lang="en-US" b="1" dirty="0">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b="1" dirty="0" err="1">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Phơ-răng</a:t>
            </a:r>
            <a:endParaRPr lang="en-US" b="1" dirty="0">
              <a:solidFill>
                <a:schemeClr val="bg1"/>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125008" name="Freeform 80"/>
          <p:cNvSpPr>
            <a:spLocks/>
          </p:cNvSpPr>
          <p:nvPr/>
        </p:nvSpPr>
        <p:spPr bwMode="auto">
          <a:xfrm>
            <a:off x="2438400" y="1962150"/>
            <a:ext cx="2133600" cy="2152650"/>
          </a:xfrm>
          <a:custGeom>
            <a:avLst/>
            <a:gdLst>
              <a:gd name="T0" fmla="*/ 2147483647 w 1353"/>
              <a:gd name="T1" fmla="*/ 2147483647 h 1356"/>
              <a:gd name="T2" fmla="*/ 2147483647 w 1353"/>
              <a:gd name="T3" fmla="*/ 2147483647 h 1356"/>
              <a:gd name="T4" fmla="*/ 2147483647 w 1353"/>
              <a:gd name="T5" fmla="*/ 2147483647 h 1356"/>
              <a:gd name="T6" fmla="*/ 2147483647 w 1353"/>
              <a:gd name="T7" fmla="*/ 2147483647 h 1356"/>
              <a:gd name="T8" fmla="*/ 2147483647 w 1353"/>
              <a:gd name="T9" fmla="*/ 2147483647 h 1356"/>
              <a:gd name="T10" fmla="*/ 2147483647 w 1353"/>
              <a:gd name="T11" fmla="*/ 2147483647 h 1356"/>
              <a:gd name="T12" fmla="*/ 2147483647 w 1353"/>
              <a:gd name="T13" fmla="*/ 2147483647 h 1356"/>
              <a:gd name="T14" fmla="*/ 2147483647 w 1353"/>
              <a:gd name="T15" fmla="*/ 2147483647 h 1356"/>
              <a:gd name="T16" fmla="*/ 2147483647 w 1353"/>
              <a:gd name="T17" fmla="*/ 2147483647 h 1356"/>
              <a:gd name="T18" fmla="*/ 2147483647 w 1353"/>
              <a:gd name="T19" fmla="*/ 2147483647 h 1356"/>
              <a:gd name="T20" fmla="*/ 2147483647 w 1353"/>
              <a:gd name="T21" fmla="*/ 2147483647 h 1356"/>
              <a:gd name="T22" fmla="*/ 2147483647 w 1353"/>
              <a:gd name="T23" fmla="*/ 2147483647 h 1356"/>
              <a:gd name="T24" fmla="*/ 2147483647 w 1353"/>
              <a:gd name="T25" fmla="*/ 2147483647 h 1356"/>
              <a:gd name="T26" fmla="*/ 2147483647 w 1353"/>
              <a:gd name="T27" fmla="*/ 2147483647 h 1356"/>
              <a:gd name="T28" fmla="*/ 2147483647 w 1353"/>
              <a:gd name="T29" fmla="*/ 2147483647 h 1356"/>
              <a:gd name="T30" fmla="*/ 2147483647 w 1353"/>
              <a:gd name="T31" fmla="*/ 2147483647 h 1356"/>
              <a:gd name="T32" fmla="*/ 2147483647 w 1353"/>
              <a:gd name="T33" fmla="*/ 2147483647 h 1356"/>
              <a:gd name="T34" fmla="*/ 2147483647 w 1353"/>
              <a:gd name="T35" fmla="*/ 2147483647 h 1356"/>
              <a:gd name="T36" fmla="*/ 2147483647 w 1353"/>
              <a:gd name="T37" fmla="*/ 2147483647 h 1356"/>
              <a:gd name="T38" fmla="*/ 2147483647 w 1353"/>
              <a:gd name="T39" fmla="*/ 2147483647 h 1356"/>
              <a:gd name="T40" fmla="*/ 2147483647 w 1353"/>
              <a:gd name="T41" fmla="*/ 2147483647 h 1356"/>
              <a:gd name="T42" fmla="*/ 2147483647 w 1353"/>
              <a:gd name="T43" fmla="*/ 2147483647 h 1356"/>
              <a:gd name="T44" fmla="*/ 2147483647 w 1353"/>
              <a:gd name="T45" fmla="*/ 2147483647 h 1356"/>
              <a:gd name="T46" fmla="*/ 2147483647 w 1353"/>
              <a:gd name="T47" fmla="*/ 2147483647 h 1356"/>
              <a:gd name="T48" fmla="*/ 2147483647 w 1353"/>
              <a:gd name="T49" fmla="*/ 2147483647 h 1356"/>
              <a:gd name="T50" fmla="*/ 2147483647 w 1353"/>
              <a:gd name="T51" fmla="*/ 2147483647 h 1356"/>
              <a:gd name="T52" fmla="*/ 2147483647 w 1353"/>
              <a:gd name="T53" fmla="*/ 2147483647 h 1356"/>
              <a:gd name="T54" fmla="*/ 2147483647 w 1353"/>
              <a:gd name="T55" fmla="*/ 2147483647 h 1356"/>
              <a:gd name="T56" fmla="*/ 2147483647 w 1353"/>
              <a:gd name="T57" fmla="*/ 2147483647 h 1356"/>
              <a:gd name="T58" fmla="*/ 2147483647 w 1353"/>
              <a:gd name="T59" fmla="*/ 2147483647 h 1356"/>
              <a:gd name="T60" fmla="*/ 2147483647 w 1353"/>
              <a:gd name="T61" fmla="*/ 2147483647 h 1356"/>
              <a:gd name="T62" fmla="*/ 2147483647 w 1353"/>
              <a:gd name="T63" fmla="*/ 2147483647 h 1356"/>
              <a:gd name="T64" fmla="*/ 2147483647 w 1353"/>
              <a:gd name="T65" fmla="*/ 2147483647 h 1356"/>
              <a:gd name="T66" fmla="*/ 2147483647 w 1353"/>
              <a:gd name="T67" fmla="*/ 2147483647 h 1356"/>
              <a:gd name="T68" fmla="*/ 2147483647 w 1353"/>
              <a:gd name="T69" fmla="*/ 2147483647 h 1356"/>
              <a:gd name="T70" fmla="*/ 2147483647 w 1353"/>
              <a:gd name="T71" fmla="*/ 2147483647 h 1356"/>
              <a:gd name="T72" fmla="*/ 2147483647 w 1353"/>
              <a:gd name="T73" fmla="*/ 2147483647 h 1356"/>
              <a:gd name="T74" fmla="*/ 2147483647 w 1353"/>
              <a:gd name="T75" fmla="*/ 2147483647 h 1356"/>
              <a:gd name="T76" fmla="*/ 2147483647 w 1353"/>
              <a:gd name="T77" fmla="*/ 2147483647 h 135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353"/>
              <a:gd name="T118" fmla="*/ 0 h 1356"/>
              <a:gd name="T119" fmla="*/ 1353 w 1353"/>
              <a:gd name="T120" fmla="*/ 1356 h 135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353" h="1356">
                <a:moveTo>
                  <a:pt x="273" y="168"/>
                </a:moveTo>
                <a:cubicBezTo>
                  <a:pt x="335" y="148"/>
                  <a:pt x="253" y="181"/>
                  <a:pt x="303" y="131"/>
                </a:cubicBezTo>
                <a:cubicBezTo>
                  <a:pt x="310" y="124"/>
                  <a:pt x="323" y="126"/>
                  <a:pt x="333" y="123"/>
                </a:cubicBezTo>
                <a:cubicBezTo>
                  <a:pt x="395" y="81"/>
                  <a:pt x="316" y="131"/>
                  <a:pt x="378" y="101"/>
                </a:cubicBezTo>
                <a:cubicBezTo>
                  <a:pt x="404" y="88"/>
                  <a:pt x="419" y="62"/>
                  <a:pt x="445" y="49"/>
                </a:cubicBezTo>
                <a:cubicBezTo>
                  <a:pt x="466" y="38"/>
                  <a:pt x="491" y="37"/>
                  <a:pt x="512" y="26"/>
                </a:cubicBezTo>
                <a:cubicBezTo>
                  <a:pt x="563" y="0"/>
                  <a:pt x="508" y="20"/>
                  <a:pt x="557" y="4"/>
                </a:cubicBezTo>
                <a:cubicBezTo>
                  <a:pt x="587" y="6"/>
                  <a:pt x="617" y="5"/>
                  <a:pt x="647" y="11"/>
                </a:cubicBezTo>
                <a:cubicBezTo>
                  <a:pt x="675" y="17"/>
                  <a:pt x="673" y="46"/>
                  <a:pt x="707" y="56"/>
                </a:cubicBezTo>
                <a:cubicBezTo>
                  <a:pt x="749" y="100"/>
                  <a:pt x="732" y="95"/>
                  <a:pt x="834" y="64"/>
                </a:cubicBezTo>
                <a:cubicBezTo>
                  <a:pt x="851" y="59"/>
                  <a:pt x="879" y="34"/>
                  <a:pt x="879" y="34"/>
                </a:cubicBezTo>
                <a:cubicBezTo>
                  <a:pt x="891" y="36"/>
                  <a:pt x="905" y="35"/>
                  <a:pt x="916" y="41"/>
                </a:cubicBezTo>
                <a:cubicBezTo>
                  <a:pt x="959" y="66"/>
                  <a:pt x="902" y="66"/>
                  <a:pt x="954" y="71"/>
                </a:cubicBezTo>
                <a:cubicBezTo>
                  <a:pt x="996" y="75"/>
                  <a:pt x="1039" y="76"/>
                  <a:pt x="1081" y="79"/>
                </a:cubicBezTo>
                <a:cubicBezTo>
                  <a:pt x="1118" y="91"/>
                  <a:pt x="1152" y="86"/>
                  <a:pt x="1185" y="108"/>
                </a:cubicBezTo>
                <a:cubicBezTo>
                  <a:pt x="1200" y="190"/>
                  <a:pt x="1199" y="225"/>
                  <a:pt x="1208" y="325"/>
                </a:cubicBezTo>
                <a:cubicBezTo>
                  <a:pt x="1208" y="327"/>
                  <a:pt x="1221" y="368"/>
                  <a:pt x="1223" y="370"/>
                </a:cubicBezTo>
                <a:cubicBezTo>
                  <a:pt x="1236" y="383"/>
                  <a:pt x="1322" y="402"/>
                  <a:pt x="1343" y="408"/>
                </a:cubicBezTo>
                <a:cubicBezTo>
                  <a:pt x="1345" y="415"/>
                  <a:pt x="1353" y="423"/>
                  <a:pt x="1350" y="430"/>
                </a:cubicBezTo>
                <a:cubicBezTo>
                  <a:pt x="1347" y="437"/>
                  <a:pt x="1335" y="434"/>
                  <a:pt x="1328" y="438"/>
                </a:cubicBezTo>
                <a:cubicBezTo>
                  <a:pt x="1316" y="444"/>
                  <a:pt x="1284" y="469"/>
                  <a:pt x="1275" y="475"/>
                </a:cubicBezTo>
                <a:cubicBezTo>
                  <a:pt x="1256" y="558"/>
                  <a:pt x="1273" y="665"/>
                  <a:pt x="1268" y="752"/>
                </a:cubicBezTo>
                <a:cubicBezTo>
                  <a:pt x="1238" y="749"/>
                  <a:pt x="1207" y="752"/>
                  <a:pt x="1178" y="744"/>
                </a:cubicBezTo>
                <a:cubicBezTo>
                  <a:pt x="1144" y="734"/>
                  <a:pt x="1121" y="695"/>
                  <a:pt x="1088" y="684"/>
                </a:cubicBezTo>
                <a:cubicBezTo>
                  <a:pt x="1033" y="666"/>
                  <a:pt x="1058" y="673"/>
                  <a:pt x="1013" y="662"/>
                </a:cubicBezTo>
                <a:cubicBezTo>
                  <a:pt x="987" y="649"/>
                  <a:pt x="963" y="641"/>
                  <a:pt x="939" y="625"/>
                </a:cubicBezTo>
                <a:cubicBezTo>
                  <a:pt x="915" y="577"/>
                  <a:pt x="887" y="520"/>
                  <a:pt x="841" y="490"/>
                </a:cubicBezTo>
                <a:cubicBezTo>
                  <a:pt x="836" y="483"/>
                  <a:pt x="832" y="474"/>
                  <a:pt x="826" y="468"/>
                </a:cubicBezTo>
                <a:cubicBezTo>
                  <a:pt x="785" y="427"/>
                  <a:pt x="802" y="492"/>
                  <a:pt x="789" y="512"/>
                </a:cubicBezTo>
                <a:cubicBezTo>
                  <a:pt x="785" y="519"/>
                  <a:pt x="774" y="517"/>
                  <a:pt x="767" y="520"/>
                </a:cubicBezTo>
                <a:cubicBezTo>
                  <a:pt x="754" y="515"/>
                  <a:pt x="734" y="518"/>
                  <a:pt x="729" y="505"/>
                </a:cubicBezTo>
                <a:cubicBezTo>
                  <a:pt x="688" y="409"/>
                  <a:pt x="766" y="406"/>
                  <a:pt x="684" y="423"/>
                </a:cubicBezTo>
                <a:cubicBezTo>
                  <a:pt x="666" y="478"/>
                  <a:pt x="684" y="464"/>
                  <a:pt x="639" y="475"/>
                </a:cubicBezTo>
                <a:cubicBezTo>
                  <a:pt x="642" y="515"/>
                  <a:pt x="639" y="556"/>
                  <a:pt x="647" y="595"/>
                </a:cubicBezTo>
                <a:cubicBezTo>
                  <a:pt x="650" y="609"/>
                  <a:pt x="723" y="679"/>
                  <a:pt x="737" y="684"/>
                </a:cubicBezTo>
                <a:cubicBezTo>
                  <a:pt x="756" y="691"/>
                  <a:pt x="776" y="689"/>
                  <a:pt x="796" y="692"/>
                </a:cubicBezTo>
                <a:cubicBezTo>
                  <a:pt x="806" y="719"/>
                  <a:pt x="814" y="745"/>
                  <a:pt x="819" y="774"/>
                </a:cubicBezTo>
                <a:cubicBezTo>
                  <a:pt x="822" y="789"/>
                  <a:pt x="815" y="809"/>
                  <a:pt x="826" y="819"/>
                </a:cubicBezTo>
                <a:cubicBezTo>
                  <a:pt x="839" y="831"/>
                  <a:pt x="861" y="824"/>
                  <a:pt x="879" y="827"/>
                </a:cubicBezTo>
                <a:cubicBezTo>
                  <a:pt x="919" y="885"/>
                  <a:pt x="891" y="873"/>
                  <a:pt x="961" y="864"/>
                </a:cubicBezTo>
                <a:cubicBezTo>
                  <a:pt x="1019" y="826"/>
                  <a:pt x="988" y="831"/>
                  <a:pt x="1051" y="842"/>
                </a:cubicBezTo>
                <a:cubicBezTo>
                  <a:pt x="1108" y="926"/>
                  <a:pt x="1025" y="790"/>
                  <a:pt x="1051" y="894"/>
                </a:cubicBezTo>
                <a:cubicBezTo>
                  <a:pt x="1054" y="908"/>
                  <a:pt x="1069" y="917"/>
                  <a:pt x="1081" y="924"/>
                </a:cubicBezTo>
                <a:cubicBezTo>
                  <a:pt x="1116" y="945"/>
                  <a:pt x="1192" y="963"/>
                  <a:pt x="1230" y="969"/>
                </a:cubicBezTo>
                <a:cubicBezTo>
                  <a:pt x="1282" y="1004"/>
                  <a:pt x="1265" y="984"/>
                  <a:pt x="1290" y="1021"/>
                </a:cubicBezTo>
                <a:cubicBezTo>
                  <a:pt x="1288" y="1041"/>
                  <a:pt x="1297" y="1067"/>
                  <a:pt x="1283" y="1081"/>
                </a:cubicBezTo>
                <a:cubicBezTo>
                  <a:pt x="1264" y="1100"/>
                  <a:pt x="1230" y="1064"/>
                  <a:pt x="1215" y="1058"/>
                </a:cubicBezTo>
                <a:cubicBezTo>
                  <a:pt x="1201" y="1052"/>
                  <a:pt x="1170" y="1044"/>
                  <a:pt x="1170" y="1044"/>
                </a:cubicBezTo>
                <a:cubicBezTo>
                  <a:pt x="1145" y="1083"/>
                  <a:pt x="1134" y="1103"/>
                  <a:pt x="1178" y="1133"/>
                </a:cubicBezTo>
                <a:cubicBezTo>
                  <a:pt x="1183" y="1141"/>
                  <a:pt x="1189" y="1148"/>
                  <a:pt x="1193" y="1156"/>
                </a:cubicBezTo>
                <a:cubicBezTo>
                  <a:pt x="1199" y="1170"/>
                  <a:pt x="1208" y="1201"/>
                  <a:pt x="1208" y="1201"/>
                </a:cubicBezTo>
                <a:cubicBezTo>
                  <a:pt x="1198" y="1230"/>
                  <a:pt x="1178" y="1238"/>
                  <a:pt x="1156" y="1260"/>
                </a:cubicBezTo>
                <a:cubicBezTo>
                  <a:pt x="1148" y="1310"/>
                  <a:pt x="1151" y="1323"/>
                  <a:pt x="1111" y="1350"/>
                </a:cubicBezTo>
                <a:cubicBezTo>
                  <a:pt x="1096" y="1348"/>
                  <a:pt x="1074" y="1356"/>
                  <a:pt x="1066" y="1343"/>
                </a:cubicBezTo>
                <a:cubicBezTo>
                  <a:pt x="1044" y="1308"/>
                  <a:pt x="1078" y="1285"/>
                  <a:pt x="1096" y="1268"/>
                </a:cubicBezTo>
                <a:cubicBezTo>
                  <a:pt x="1093" y="1246"/>
                  <a:pt x="1095" y="1222"/>
                  <a:pt x="1088" y="1201"/>
                </a:cubicBezTo>
                <a:cubicBezTo>
                  <a:pt x="1065" y="1134"/>
                  <a:pt x="999" y="1104"/>
                  <a:pt x="946" y="1066"/>
                </a:cubicBezTo>
                <a:cubicBezTo>
                  <a:pt x="920" y="1048"/>
                  <a:pt x="901" y="1023"/>
                  <a:pt x="871" y="1014"/>
                </a:cubicBezTo>
                <a:cubicBezTo>
                  <a:pt x="820" y="980"/>
                  <a:pt x="843" y="979"/>
                  <a:pt x="804" y="991"/>
                </a:cubicBezTo>
                <a:cubicBezTo>
                  <a:pt x="738" y="1034"/>
                  <a:pt x="732" y="966"/>
                  <a:pt x="677" y="946"/>
                </a:cubicBezTo>
                <a:cubicBezTo>
                  <a:pt x="643" y="877"/>
                  <a:pt x="588" y="864"/>
                  <a:pt x="520" y="842"/>
                </a:cubicBezTo>
                <a:cubicBezTo>
                  <a:pt x="512" y="817"/>
                  <a:pt x="512" y="789"/>
                  <a:pt x="497" y="767"/>
                </a:cubicBezTo>
                <a:cubicBezTo>
                  <a:pt x="486" y="750"/>
                  <a:pt x="447" y="741"/>
                  <a:pt x="430" y="729"/>
                </a:cubicBezTo>
                <a:cubicBezTo>
                  <a:pt x="408" y="697"/>
                  <a:pt x="391" y="664"/>
                  <a:pt x="370" y="632"/>
                </a:cubicBezTo>
                <a:cubicBezTo>
                  <a:pt x="343" y="635"/>
                  <a:pt x="314" y="632"/>
                  <a:pt x="288" y="640"/>
                </a:cubicBezTo>
                <a:cubicBezTo>
                  <a:pt x="244" y="653"/>
                  <a:pt x="279" y="663"/>
                  <a:pt x="258" y="684"/>
                </a:cubicBezTo>
                <a:cubicBezTo>
                  <a:pt x="246" y="696"/>
                  <a:pt x="226" y="696"/>
                  <a:pt x="213" y="707"/>
                </a:cubicBezTo>
                <a:cubicBezTo>
                  <a:pt x="147" y="763"/>
                  <a:pt x="255" y="686"/>
                  <a:pt x="146" y="759"/>
                </a:cubicBezTo>
                <a:cubicBezTo>
                  <a:pt x="123" y="774"/>
                  <a:pt x="126" y="799"/>
                  <a:pt x="101" y="812"/>
                </a:cubicBezTo>
                <a:cubicBezTo>
                  <a:pt x="89" y="818"/>
                  <a:pt x="76" y="817"/>
                  <a:pt x="63" y="819"/>
                </a:cubicBezTo>
                <a:cubicBezTo>
                  <a:pt x="0" y="804"/>
                  <a:pt x="46" y="823"/>
                  <a:pt x="56" y="797"/>
                </a:cubicBezTo>
                <a:cubicBezTo>
                  <a:pt x="63" y="778"/>
                  <a:pt x="60" y="757"/>
                  <a:pt x="63" y="737"/>
                </a:cubicBezTo>
                <a:cubicBezTo>
                  <a:pt x="72" y="677"/>
                  <a:pt x="105" y="665"/>
                  <a:pt x="153" y="632"/>
                </a:cubicBezTo>
                <a:cubicBezTo>
                  <a:pt x="171" y="620"/>
                  <a:pt x="180" y="599"/>
                  <a:pt x="198" y="587"/>
                </a:cubicBezTo>
                <a:cubicBezTo>
                  <a:pt x="234" y="533"/>
                  <a:pt x="215" y="555"/>
                  <a:pt x="250" y="520"/>
                </a:cubicBezTo>
                <a:cubicBezTo>
                  <a:pt x="256" y="504"/>
                  <a:pt x="270" y="492"/>
                  <a:pt x="273" y="475"/>
                </a:cubicBezTo>
                <a:cubicBezTo>
                  <a:pt x="294" y="345"/>
                  <a:pt x="245" y="386"/>
                  <a:pt x="303" y="348"/>
                </a:cubicBezTo>
                <a:cubicBezTo>
                  <a:pt x="309" y="257"/>
                  <a:pt x="309" y="257"/>
                  <a:pt x="333" y="191"/>
                </a:cubicBezTo>
                <a:cubicBezTo>
                  <a:pt x="321" y="135"/>
                  <a:pt x="337" y="149"/>
                  <a:pt x="273" y="168"/>
                </a:cubicBezTo>
                <a:close/>
              </a:path>
            </a:pathLst>
          </a:custGeom>
          <a:solidFill>
            <a:srgbClr val="FF00FF"/>
          </a:solidFill>
          <a:ln w="9525">
            <a:solidFill>
              <a:srgbClr val="800080"/>
            </a:solidFill>
            <a:round/>
            <a:headEnd/>
            <a:tailEnd/>
          </a:ln>
        </p:spPr>
        <p:txBody>
          <a:bodyPr/>
          <a:lstStyle/>
          <a:p>
            <a:endParaRPr lang="vi-VN"/>
          </a:p>
        </p:txBody>
      </p:sp>
      <p:sp>
        <p:nvSpPr>
          <p:cNvPr id="125009" name="Text Box 81"/>
          <p:cNvSpPr txBox="1">
            <a:spLocks noChangeArrowheads="1"/>
          </p:cNvSpPr>
          <p:nvPr/>
        </p:nvSpPr>
        <p:spPr bwMode="auto">
          <a:xfrm>
            <a:off x="2895600" y="2057400"/>
            <a:ext cx="1676400" cy="641350"/>
          </a:xfrm>
          <a:prstGeom prst="rect">
            <a:avLst/>
          </a:prstGeom>
          <a:noFill/>
          <a:ln w="9525">
            <a:noFill/>
            <a:miter lim="800000"/>
            <a:headEnd/>
            <a:tailEnd/>
          </a:ln>
        </p:spPr>
        <p:txBody>
          <a:bodyPr>
            <a:spAutoFit/>
          </a:bodyPr>
          <a:lstStyle/>
          <a:p>
            <a:pPr algn="ctr" eaLnBrk="1" hangingPunct="1">
              <a:spcBef>
                <a:spcPct val="50000"/>
              </a:spcBef>
            </a:pPr>
            <a:r>
              <a:rPr lang="en-US" altLang="en-US" b="1" dirty="0" err="1">
                <a:solidFill>
                  <a:srgbClr val="990000"/>
                </a:solidFill>
                <a:latin typeface="Times New Roman" panose="02020603050405020304" pitchFamily="18" charset="0"/>
                <a:cs typeface="Times New Roman" panose="02020603050405020304" pitchFamily="18" charset="0"/>
              </a:rPr>
              <a:t>Vương</a:t>
            </a:r>
            <a:r>
              <a:rPr lang="en-US" altLang="en-US" b="1" dirty="0">
                <a:solidFill>
                  <a:srgbClr val="990000"/>
                </a:solidFill>
                <a:latin typeface="Times New Roman" panose="02020603050405020304" pitchFamily="18" charset="0"/>
                <a:cs typeface="Times New Roman" panose="02020603050405020304" pitchFamily="18" charset="0"/>
              </a:rPr>
              <a:t> </a:t>
            </a:r>
            <a:r>
              <a:rPr lang="en-US" altLang="en-US" b="1" dirty="0" err="1">
                <a:solidFill>
                  <a:srgbClr val="990000"/>
                </a:solidFill>
                <a:latin typeface="Times New Roman" panose="02020603050405020304" pitchFamily="18" charset="0"/>
                <a:cs typeface="Times New Roman" panose="02020603050405020304" pitchFamily="18" charset="0"/>
              </a:rPr>
              <a:t>quốc</a:t>
            </a:r>
            <a:r>
              <a:rPr lang="en-US" altLang="en-US" b="1" dirty="0">
                <a:solidFill>
                  <a:srgbClr val="990000"/>
                </a:solidFill>
                <a:latin typeface="Times New Roman" panose="02020603050405020304" pitchFamily="18" charset="0"/>
                <a:cs typeface="Times New Roman" panose="02020603050405020304" pitchFamily="18" charset="0"/>
              </a:rPr>
              <a:t> </a:t>
            </a:r>
            <a:r>
              <a:rPr lang="en-US" altLang="en-US" b="1" dirty="0" err="1">
                <a:solidFill>
                  <a:srgbClr val="990000"/>
                </a:solidFill>
                <a:latin typeface="Times New Roman" panose="02020603050405020304" pitchFamily="18" charset="0"/>
                <a:cs typeface="Times New Roman" panose="02020603050405020304" pitchFamily="18" charset="0"/>
              </a:rPr>
              <a:t>Đông</a:t>
            </a:r>
            <a:r>
              <a:rPr lang="en-US" altLang="en-US" b="1" dirty="0">
                <a:solidFill>
                  <a:srgbClr val="990000"/>
                </a:solidFill>
                <a:latin typeface="Times New Roman" panose="02020603050405020304" pitchFamily="18" charset="0"/>
                <a:cs typeface="Times New Roman" panose="02020603050405020304" pitchFamily="18" charset="0"/>
              </a:rPr>
              <a:t> </a:t>
            </a:r>
            <a:r>
              <a:rPr lang="en-US" altLang="en-US" b="1" dirty="0" err="1">
                <a:solidFill>
                  <a:srgbClr val="990000"/>
                </a:solidFill>
                <a:latin typeface="Times New Roman" panose="02020603050405020304" pitchFamily="18" charset="0"/>
                <a:cs typeface="Times New Roman" panose="02020603050405020304" pitchFamily="18" charset="0"/>
              </a:rPr>
              <a:t>Gốt</a:t>
            </a:r>
            <a:endParaRPr lang="en-US" altLang="en-US" b="1" dirty="0">
              <a:solidFill>
                <a:srgbClr val="990000"/>
              </a:solidFill>
              <a:latin typeface="Times New Roman" panose="02020603050405020304" pitchFamily="18" charset="0"/>
              <a:cs typeface="Times New Roman" panose="02020603050405020304" pitchFamily="18" charset="0"/>
            </a:endParaRPr>
          </a:p>
        </p:txBody>
      </p:sp>
      <p:sp>
        <p:nvSpPr>
          <p:cNvPr id="125011" name="Freeform 83"/>
          <p:cNvSpPr>
            <a:spLocks/>
          </p:cNvSpPr>
          <p:nvPr/>
        </p:nvSpPr>
        <p:spPr bwMode="auto">
          <a:xfrm>
            <a:off x="3617913" y="4089400"/>
            <a:ext cx="477837" cy="287338"/>
          </a:xfrm>
          <a:custGeom>
            <a:avLst/>
            <a:gdLst>
              <a:gd name="T0" fmla="*/ 2147483647 w 301"/>
              <a:gd name="T1" fmla="*/ 2147483647 h 181"/>
              <a:gd name="T2" fmla="*/ 2147483647 w 301"/>
              <a:gd name="T3" fmla="*/ 2147483647 h 181"/>
              <a:gd name="T4" fmla="*/ 2147483647 w 301"/>
              <a:gd name="T5" fmla="*/ 2147483647 h 181"/>
              <a:gd name="T6" fmla="*/ 2147483647 w 301"/>
              <a:gd name="T7" fmla="*/ 0 h 181"/>
              <a:gd name="T8" fmla="*/ 2147483647 w 301"/>
              <a:gd name="T9" fmla="*/ 2147483647 h 181"/>
              <a:gd name="T10" fmla="*/ 2147483647 w 301"/>
              <a:gd name="T11" fmla="*/ 2147483647 h 181"/>
              <a:gd name="T12" fmla="*/ 2147483647 w 301"/>
              <a:gd name="T13" fmla="*/ 2147483647 h 181"/>
              <a:gd name="T14" fmla="*/ 2147483647 w 301"/>
              <a:gd name="T15" fmla="*/ 2147483647 h 181"/>
              <a:gd name="T16" fmla="*/ 2147483647 w 301"/>
              <a:gd name="T17" fmla="*/ 2147483647 h 181"/>
              <a:gd name="T18" fmla="*/ 2147483647 w 301"/>
              <a:gd name="T19" fmla="*/ 2147483647 h 181"/>
              <a:gd name="T20" fmla="*/ 2147483647 w 301"/>
              <a:gd name="T21" fmla="*/ 2147483647 h 181"/>
              <a:gd name="T22" fmla="*/ 2147483647 w 301"/>
              <a:gd name="T23" fmla="*/ 2147483647 h 181"/>
              <a:gd name="T24" fmla="*/ 0 w 301"/>
              <a:gd name="T25" fmla="*/ 2147483647 h 181"/>
              <a:gd name="T26" fmla="*/ 2147483647 w 301"/>
              <a:gd name="T27" fmla="*/ 2147483647 h 1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01"/>
              <a:gd name="T43" fmla="*/ 0 h 181"/>
              <a:gd name="T44" fmla="*/ 301 w 301"/>
              <a:gd name="T45" fmla="*/ 181 h 1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01" h="181">
                <a:moveTo>
                  <a:pt x="9" y="50"/>
                </a:moveTo>
                <a:cubicBezTo>
                  <a:pt x="31" y="27"/>
                  <a:pt x="54" y="26"/>
                  <a:pt x="83" y="17"/>
                </a:cubicBezTo>
                <a:cubicBezTo>
                  <a:pt x="103" y="24"/>
                  <a:pt x="154" y="41"/>
                  <a:pt x="165" y="41"/>
                </a:cubicBezTo>
                <a:cubicBezTo>
                  <a:pt x="189" y="41"/>
                  <a:pt x="223" y="8"/>
                  <a:pt x="247" y="0"/>
                </a:cubicBezTo>
                <a:cubicBezTo>
                  <a:pt x="301" y="13"/>
                  <a:pt x="287" y="27"/>
                  <a:pt x="297" y="83"/>
                </a:cubicBezTo>
                <a:cubicBezTo>
                  <a:pt x="288" y="148"/>
                  <a:pt x="294" y="145"/>
                  <a:pt x="255" y="181"/>
                </a:cubicBezTo>
                <a:cubicBezTo>
                  <a:pt x="236" y="178"/>
                  <a:pt x="216" y="179"/>
                  <a:pt x="198" y="173"/>
                </a:cubicBezTo>
                <a:cubicBezTo>
                  <a:pt x="174" y="165"/>
                  <a:pt x="166" y="127"/>
                  <a:pt x="148" y="115"/>
                </a:cubicBezTo>
                <a:cubicBezTo>
                  <a:pt x="116" y="93"/>
                  <a:pt x="72" y="103"/>
                  <a:pt x="33" y="99"/>
                </a:cubicBezTo>
                <a:cubicBezTo>
                  <a:pt x="25" y="96"/>
                  <a:pt x="12" y="99"/>
                  <a:pt x="9" y="91"/>
                </a:cubicBezTo>
                <a:cubicBezTo>
                  <a:pt x="7" y="84"/>
                  <a:pt x="28" y="81"/>
                  <a:pt x="25" y="74"/>
                </a:cubicBezTo>
                <a:cubicBezTo>
                  <a:pt x="20" y="63"/>
                  <a:pt x="14" y="52"/>
                  <a:pt x="9" y="41"/>
                </a:cubicBezTo>
                <a:cubicBezTo>
                  <a:pt x="6" y="33"/>
                  <a:pt x="0" y="8"/>
                  <a:pt x="0" y="17"/>
                </a:cubicBezTo>
                <a:cubicBezTo>
                  <a:pt x="0" y="28"/>
                  <a:pt x="6" y="39"/>
                  <a:pt x="9" y="50"/>
                </a:cubicBezTo>
                <a:close/>
              </a:path>
            </a:pathLst>
          </a:custGeom>
          <a:solidFill>
            <a:srgbClr val="FF00FF"/>
          </a:solidFill>
          <a:ln w="9525">
            <a:solidFill>
              <a:srgbClr val="9900CC"/>
            </a:solidFill>
            <a:round/>
            <a:headEnd/>
            <a:tailEnd/>
          </a:ln>
        </p:spPr>
        <p:txBody>
          <a:bodyPr/>
          <a:lstStyle/>
          <a:p>
            <a:endParaRPr lang="vi-VN"/>
          </a:p>
        </p:txBody>
      </p:sp>
      <p:sp>
        <p:nvSpPr>
          <p:cNvPr id="125012" name="Text Box 84"/>
          <p:cNvSpPr txBox="1">
            <a:spLocks noChangeArrowheads="1"/>
          </p:cNvSpPr>
          <p:nvPr/>
        </p:nvSpPr>
        <p:spPr bwMode="auto">
          <a:xfrm>
            <a:off x="76200" y="6172200"/>
            <a:ext cx="9067800" cy="519113"/>
          </a:xfrm>
          <a:prstGeom prst="rect">
            <a:avLst/>
          </a:prstGeom>
          <a:noFill/>
          <a:ln w="9525">
            <a:noFill/>
            <a:miter lim="800000"/>
            <a:headEnd/>
            <a:tailEnd/>
          </a:ln>
          <a:effectLst/>
        </p:spPr>
        <p:txBody>
          <a:bodyPr>
            <a:spAutoFit/>
          </a:bodyPr>
          <a:lstStyle/>
          <a:p>
            <a:pPr algn="ctr" eaLnBrk="1" hangingPunct="1">
              <a:spcBef>
                <a:spcPct val="50000"/>
              </a:spcBef>
              <a:defRPr/>
            </a:pP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CÁC QUỐC GIA PHONG KIẾN TÂY ÂU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4958"/>
                                        </p:tgtEl>
                                        <p:attrNameLst>
                                          <p:attrName>style.visibility</p:attrName>
                                        </p:attrNameLst>
                                      </p:cBhvr>
                                      <p:to>
                                        <p:strVal val="visible"/>
                                      </p:to>
                                    </p:set>
                                    <p:animEffect transition="in" filter="strips(downLeft)">
                                      <p:cBhvr>
                                        <p:cTn id="7" dur="500"/>
                                        <p:tgtEl>
                                          <p:spTgt spid="124958"/>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24959"/>
                                        </p:tgtEl>
                                        <p:attrNameLst>
                                          <p:attrName>style.visibility</p:attrName>
                                        </p:attrNameLst>
                                      </p:cBhvr>
                                      <p:to>
                                        <p:strVal val="visible"/>
                                      </p:to>
                                    </p:set>
                                    <p:animEffect transition="in" filter="strips(downLeft)">
                                      <p:cBhvr>
                                        <p:cTn id="10" dur="500"/>
                                        <p:tgtEl>
                                          <p:spTgt spid="124959"/>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24960"/>
                                        </p:tgtEl>
                                        <p:attrNameLst>
                                          <p:attrName>style.visibility</p:attrName>
                                        </p:attrNameLst>
                                      </p:cBhvr>
                                      <p:to>
                                        <p:strVal val="visible"/>
                                      </p:to>
                                    </p:set>
                                    <p:animEffect transition="in" filter="strips(downLeft)">
                                      <p:cBhvr>
                                        <p:cTn id="13" dur="500"/>
                                        <p:tgtEl>
                                          <p:spTgt spid="124960"/>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24962"/>
                                        </p:tgtEl>
                                        <p:attrNameLst>
                                          <p:attrName>style.visibility</p:attrName>
                                        </p:attrNameLst>
                                      </p:cBhvr>
                                      <p:to>
                                        <p:strVal val="visible"/>
                                      </p:to>
                                    </p:set>
                                    <p:animEffect transition="in" filter="strips(downLeft)">
                                      <p:cBhvr>
                                        <p:cTn id="16" dur="500"/>
                                        <p:tgtEl>
                                          <p:spTgt spid="124962"/>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24961"/>
                                        </p:tgtEl>
                                        <p:attrNameLst>
                                          <p:attrName>style.visibility</p:attrName>
                                        </p:attrNameLst>
                                      </p:cBhvr>
                                      <p:to>
                                        <p:strVal val="visible"/>
                                      </p:to>
                                    </p:set>
                                    <p:animEffect transition="in" filter="strips(downLeft)">
                                      <p:cBhvr>
                                        <p:cTn id="19" dur="500"/>
                                        <p:tgtEl>
                                          <p:spTgt spid="124961"/>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24963"/>
                                        </p:tgtEl>
                                        <p:attrNameLst>
                                          <p:attrName>style.visibility</p:attrName>
                                        </p:attrNameLst>
                                      </p:cBhvr>
                                      <p:to>
                                        <p:strVal val="visible"/>
                                      </p:to>
                                    </p:set>
                                    <p:animEffect transition="in" filter="strips(downLeft)">
                                      <p:cBhvr>
                                        <p:cTn id="22" dur="500"/>
                                        <p:tgtEl>
                                          <p:spTgt spid="124963"/>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124964"/>
                                        </p:tgtEl>
                                        <p:attrNameLst>
                                          <p:attrName>style.visibility</p:attrName>
                                        </p:attrNameLst>
                                      </p:cBhvr>
                                      <p:to>
                                        <p:strVal val="visible"/>
                                      </p:to>
                                    </p:set>
                                    <p:animEffect transition="in" filter="strips(downLeft)">
                                      <p:cBhvr>
                                        <p:cTn id="25" dur="500"/>
                                        <p:tgtEl>
                                          <p:spTgt spid="124964"/>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124965"/>
                                        </p:tgtEl>
                                        <p:attrNameLst>
                                          <p:attrName>style.visibility</p:attrName>
                                        </p:attrNameLst>
                                      </p:cBhvr>
                                      <p:to>
                                        <p:strVal val="visible"/>
                                      </p:to>
                                    </p:set>
                                    <p:animEffect transition="in" filter="strips(downLeft)">
                                      <p:cBhvr>
                                        <p:cTn id="28" dur="500"/>
                                        <p:tgtEl>
                                          <p:spTgt spid="124965"/>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124966"/>
                                        </p:tgtEl>
                                        <p:attrNameLst>
                                          <p:attrName>style.visibility</p:attrName>
                                        </p:attrNameLst>
                                      </p:cBhvr>
                                      <p:to>
                                        <p:strVal val="visible"/>
                                      </p:to>
                                    </p:set>
                                    <p:animEffect transition="in" filter="strips(downLeft)">
                                      <p:cBhvr>
                                        <p:cTn id="31" dur="500"/>
                                        <p:tgtEl>
                                          <p:spTgt spid="124966"/>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124967"/>
                                        </p:tgtEl>
                                        <p:attrNameLst>
                                          <p:attrName>style.visibility</p:attrName>
                                        </p:attrNameLst>
                                      </p:cBhvr>
                                      <p:to>
                                        <p:strVal val="visible"/>
                                      </p:to>
                                    </p:set>
                                    <p:animEffect transition="in" filter="strips(downLeft)">
                                      <p:cBhvr>
                                        <p:cTn id="34" dur="500"/>
                                        <p:tgtEl>
                                          <p:spTgt spid="124967"/>
                                        </p:tgtEl>
                                      </p:cBhvr>
                                    </p:animEffect>
                                  </p:childTnLst>
                                </p:cTn>
                              </p:par>
                              <p:par>
                                <p:cTn id="35" presetID="18" presetClass="entr" presetSubtype="12" fill="hold" grpId="0" nodeType="withEffect">
                                  <p:stCondLst>
                                    <p:cond delay="0"/>
                                  </p:stCondLst>
                                  <p:childTnLst>
                                    <p:set>
                                      <p:cBhvr>
                                        <p:cTn id="36" dur="1" fill="hold">
                                          <p:stCondLst>
                                            <p:cond delay="0"/>
                                          </p:stCondLst>
                                        </p:cTn>
                                        <p:tgtEl>
                                          <p:spTgt spid="124968"/>
                                        </p:tgtEl>
                                        <p:attrNameLst>
                                          <p:attrName>style.visibility</p:attrName>
                                        </p:attrNameLst>
                                      </p:cBhvr>
                                      <p:to>
                                        <p:strVal val="visible"/>
                                      </p:to>
                                    </p:set>
                                    <p:animEffect transition="in" filter="strips(downLeft)">
                                      <p:cBhvr>
                                        <p:cTn id="37" dur="500"/>
                                        <p:tgtEl>
                                          <p:spTgt spid="124968"/>
                                        </p:tgtEl>
                                      </p:cBhvr>
                                    </p:animEffect>
                                  </p:childTnLst>
                                </p:cTn>
                              </p:par>
                              <p:par>
                                <p:cTn id="38" presetID="18" presetClass="entr" presetSubtype="12" fill="hold" grpId="0" nodeType="withEffect">
                                  <p:stCondLst>
                                    <p:cond delay="0"/>
                                  </p:stCondLst>
                                  <p:childTnLst>
                                    <p:set>
                                      <p:cBhvr>
                                        <p:cTn id="39" dur="1" fill="hold">
                                          <p:stCondLst>
                                            <p:cond delay="0"/>
                                          </p:stCondLst>
                                        </p:cTn>
                                        <p:tgtEl>
                                          <p:spTgt spid="124969"/>
                                        </p:tgtEl>
                                        <p:attrNameLst>
                                          <p:attrName>style.visibility</p:attrName>
                                        </p:attrNameLst>
                                      </p:cBhvr>
                                      <p:to>
                                        <p:strVal val="visible"/>
                                      </p:to>
                                    </p:set>
                                    <p:animEffect transition="in" filter="strips(downLeft)">
                                      <p:cBhvr>
                                        <p:cTn id="40" dur="500"/>
                                        <p:tgtEl>
                                          <p:spTgt spid="124969"/>
                                        </p:tgtEl>
                                      </p:cBhvr>
                                    </p:animEffect>
                                  </p:childTnLst>
                                </p:cTn>
                              </p:par>
                              <p:par>
                                <p:cTn id="41" presetID="18" presetClass="entr" presetSubtype="12" fill="hold" grpId="0" nodeType="withEffect">
                                  <p:stCondLst>
                                    <p:cond delay="0"/>
                                  </p:stCondLst>
                                  <p:childTnLst>
                                    <p:set>
                                      <p:cBhvr>
                                        <p:cTn id="42" dur="1" fill="hold">
                                          <p:stCondLst>
                                            <p:cond delay="0"/>
                                          </p:stCondLst>
                                        </p:cTn>
                                        <p:tgtEl>
                                          <p:spTgt spid="124970"/>
                                        </p:tgtEl>
                                        <p:attrNameLst>
                                          <p:attrName>style.visibility</p:attrName>
                                        </p:attrNameLst>
                                      </p:cBhvr>
                                      <p:to>
                                        <p:strVal val="visible"/>
                                      </p:to>
                                    </p:set>
                                    <p:animEffect transition="in" filter="strips(downLeft)">
                                      <p:cBhvr>
                                        <p:cTn id="43" dur="500"/>
                                        <p:tgtEl>
                                          <p:spTgt spid="124970"/>
                                        </p:tgtEl>
                                      </p:cBhvr>
                                    </p:animEffect>
                                  </p:childTnLst>
                                </p:cTn>
                              </p:par>
                              <p:par>
                                <p:cTn id="44" presetID="18" presetClass="entr" presetSubtype="12" fill="hold" grpId="0" nodeType="withEffect">
                                  <p:stCondLst>
                                    <p:cond delay="0"/>
                                  </p:stCondLst>
                                  <p:childTnLst>
                                    <p:set>
                                      <p:cBhvr>
                                        <p:cTn id="45" dur="1" fill="hold">
                                          <p:stCondLst>
                                            <p:cond delay="0"/>
                                          </p:stCondLst>
                                        </p:cTn>
                                        <p:tgtEl>
                                          <p:spTgt spid="124971"/>
                                        </p:tgtEl>
                                        <p:attrNameLst>
                                          <p:attrName>style.visibility</p:attrName>
                                        </p:attrNameLst>
                                      </p:cBhvr>
                                      <p:to>
                                        <p:strVal val="visible"/>
                                      </p:to>
                                    </p:set>
                                    <p:animEffect transition="in" filter="strips(downLeft)">
                                      <p:cBhvr>
                                        <p:cTn id="46" dur="500"/>
                                        <p:tgtEl>
                                          <p:spTgt spid="124971"/>
                                        </p:tgtEl>
                                      </p:cBhvr>
                                    </p:animEffect>
                                  </p:childTnLst>
                                </p:cTn>
                              </p:par>
                              <p:par>
                                <p:cTn id="47" presetID="18" presetClass="entr" presetSubtype="12" fill="hold" grpId="0" nodeType="withEffect">
                                  <p:stCondLst>
                                    <p:cond delay="0"/>
                                  </p:stCondLst>
                                  <p:childTnLst>
                                    <p:set>
                                      <p:cBhvr>
                                        <p:cTn id="48" dur="1" fill="hold">
                                          <p:stCondLst>
                                            <p:cond delay="0"/>
                                          </p:stCondLst>
                                        </p:cTn>
                                        <p:tgtEl>
                                          <p:spTgt spid="124972"/>
                                        </p:tgtEl>
                                        <p:attrNameLst>
                                          <p:attrName>style.visibility</p:attrName>
                                        </p:attrNameLst>
                                      </p:cBhvr>
                                      <p:to>
                                        <p:strVal val="visible"/>
                                      </p:to>
                                    </p:set>
                                    <p:animEffect transition="in" filter="strips(downLeft)">
                                      <p:cBhvr>
                                        <p:cTn id="49" dur="500"/>
                                        <p:tgtEl>
                                          <p:spTgt spid="124972"/>
                                        </p:tgtEl>
                                      </p:cBhvr>
                                    </p:animEffect>
                                  </p:childTnLst>
                                </p:cTn>
                              </p:par>
                              <p:par>
                                <p:cTn id="50" presetID="18" presetClass="entr" presetSubtype="12" fill="hold" grpId="0" nodeType="withEffect">
                                  <p:stCondLst>
                                    <p:cond delay="0"/>
                                  </p:stCondLst>
                                  <p:childTnLst>
                                    <p:set>
                                      <p:cBhvr>
                                        <p:cTn id="51" dur="1" fill="hold">
                                          <p:stCondLst>
                                            <p:cond delay="0"/>
                                          </p:stCondLst>
                                        </p:cTn>
                                        <p:tgtEl>
                                          <p:spTgt spid="124973"/>
                                        </p:tgtEl>
                                        <p:attrNameLst>
                                          <p:attrName>style.visibility</p:attrName>
                                        </p:attrNameLst>
                                      </p:cBhvr>
                                      <p:to>
                                        <p:strVal val="visible"/>
                                      </p:to>
                                    </p:set>
                                    <p:animEffect transition="in" filter="strips(downLeft)">
                                      <p:cBhvr>
                                        <p:cTn id="52" dur="500"/>
                                        <p:tgtEl>
                                          <p:spTgt spid="124973"/>
                                        </p:tgtEl>
                                      </p:cBhvr>
                                    </p:animEffect>
                                  </p:childTnLst>
                                </p:cTn>
                              </p:par>
                              <p:par>
                                <p:cTn id="53" presetID="18" presetClass="entr" presetSubtype="12" fill="hold" grpId="0" nodeType="withEffect">
                                  <p:stCondLst>
                                    <p:cond delay="0"/>
                                  </p:stCondLst>
                                  <p:childTnLst>
                                    <p:set>
                                      <p:cBhvr>
                                        <p:cTn id="54" dur="1" fill="hold">
                                          <p:stCondLst>
                                            <p:cond delay="0"/>
                                          </p:stCondLst>
                                        </p:cTn>
                                        <p:tgtEl>
                                          <p:spTgt spid="124974"/>
                                        </p:tgtEl>
                                        <p:attrNameLst>
                                          <p:attrName>style.visibility</p:attrName>
                                        </p:attrNameLst>
                                      </p:cBhvr>
                                      <p:to>
                                        <p:strVal val="visible"/>
                                      </p:to>
                                    </p:set>
                                    <p:animEffect transition="in" filter="strips(downLeft)">
                                      <p:cBhvr>
                                        <p:cTn id="55" dur="500"/>
                                        <p:tgtEl>
                                          <p:spTgt spid="124974"/>
                                        </p:tgtEl>
                                      </p:cBhvr>
                                    </p:animEffect>
                                  </p:childTnLst>
                                </p:cTn>
                              </p:par>
                              <p:par>
                                <p:cTn id="56" presetID="18" presetClass="entr" presetSubtype="12" fill="hold" grpId="0" nodeType="withEffect">
                                  <p:stCondLst>
                                    <p:cond delay="0"/>
                                  </p:stCondLst>
                                  <p:childTnLst>
                                    <p:set>
                                      <p:cBhvr>
                                        <p:cTn id="57" dur="1" fill="hold">
                                          <p:stCondLst>
                                            <p:cond delay="0"/>
                                          </p:stCondLst>
                                        </p:cTn>
                                        <p:tgtEl>
                                          <p:spTgt spid="124975"/>
                                        </p:tgtEl>
                                        <p:attrNameLst>
                                          <p:attrName>style.visibility</p:attrName>
                                        </p:attrNameLst>
                                      </p:cBhvr>
                                      <p:to>
                                        <p:strVal val="visible"/>
                                      </p:to>
                                    </p:set>
                                    <p:animEffect transition="in" filter="strips(downLeft)">
                                      <p:cBhvr>
                                        <p:cTn id="58" dur="500"/>
                                        <p:tgtEl>
                                          <p:spTgt spid="124975"/>
                                        </p:tgtEl>
                                      </p:cBhvr>
                                    </p:animEffect>
                                  </p:childTnLst>
                                </p:cTn>
                              </p:par>
                              <p:par>
                                <p:cTn id="59" presetID="18" presetClass="entr" presetSubtype="12" fill="hold" grpId="0" nodeType="withEffect">
                                  <p:stCondLst>
                                    <p:cond delay="0"/>
                                  </p:stCondLst>
                                  <p:childTnLst>
                                    <p:set>
                                      <p:cBhvr>
                                        <p:cTn id="60" dur="1" fill="hold">
                                          <p:stCondLst>
                                            <p:cond delay="0"/>
                                          </p:stCondLst>
                                        </p:cTn>
                                        <p:tgtEl>
                                          <p:spTgt spid="124976"/>
                                        </p:tgtEl>
                                        <p:attrNameLst>
                                          <p:attrName>style.visibility</p:attrName>
                                        </p:attrNameLst>
                                      </p:cBhvr>
                                      <p:to>
                                        <p:strVal val="visible"/>
                                      </p:to>
                                    </p:set>
                                    <p:animEffect transition="in" filter="strips(downLeft)">
                                      <p:cBhvr>
                                        <p:cTn id="61" dur="500"/>
                                        <p:tgtEl>
                                          <p:spTgt spid="124976"/>
                                        </p:tgtEl>
                                      </p:cBhvr>
                                    </p:animEffect>
                                  </p:childTnLst>
                                </p:cTn>
                              </p:par>
                              <p:par>
                                <p:cTn id="62" presetID="18" presetClass="entr" presetSubtype="12" fill="hold" grpId="0" nodeType="withEffect">
                                  <p:stCondLst>
                                    <p:cond delay="0"/>
                                  </p:stCondLst>
                                  <p:childTnLst>
                                    <p:set>
                                      <p:cBhvr>
                                        <p:cTn id="63" dur="1" fill="hold">
                                          <p:stCondLst>
                                            <p:cond delay="0"/>
                                          </p:stCondLst>
                                        </p:cTn>
                                        <p:tgtEl>
                                          <p:spTgt spid="124977"/>
                                        </p:tgtEl>
                                        <p:attrNameLst>
                                          <p:attrName>style.visibility</p:attrName>
                                        </p:attrNameLst>
                                      </p:cBhvr>
                                      <p:to>
                                        <p:strVal val="visible"/>
                                      </p:to>
                                    </p:set>
                                    <p:animEffect transition="in" filter="strips(downLeft)">
                                      <p:cBhvr>
                                        <p:cTn id="64" dur="500"/>
                                        <p:tgtEl>
                                          <p:spTgt spid="124977"/>
                                        </p:tgtEl>
                                      </p:cBhvr>
                                    </p:animEffect>
                                  </p:childTnLst>
                                </p:cTn>
                              </p:par>
                              <p:par>
                                <p:cTn id="65" presetID="18" presetClass="entr" presetSubtype="12" fill="hold" grpId="0" nodeType="withEffect">
                                  <p:stCondLst>
                                    <p:cond delay="0"/>
                                  </p:stCondLst>
                                  <p:childTnLst>
                                    <p:set>
                                      <p:cBhvr>
                                        <p:cTn id="66" dur="1" fill="hold">
                                          <p:stCondLst>
                                            <p:cond delay="0"/>
                                          </p:stCondLst>
                                        </p:cTn>
                                        <p:tgtEl>
                                          <p:spTgt spid="124978"/>
                                        </p:tgtEl>
                                        <p:attrNameLst>
                                          <p:attrName>style.visibility</p:attrName>
                                        </p:attrNameLst>
                                      </p:cBhvr>
                                      <p:to>
                                        <p:strVal val="visible"/>
                                      </p:to>
                                    </p:set>
                                    <p:animEffect transition="in" filter="strips(downLeft)">
                                      <p:cBhvr>
                                        <p:cTn id="67" dur="500"/>
                                        <p:tgtEl>
                                          <p:spTgt spid="124978"/>
                                        </p:tgtEl>
                                      </p:cBhvr>
                                    </p:animEffect>
                                  </p:childTnLst>
                                </p:cTn>
                              </p:par>
                              <p:par>
                                <p:cTn id="68" presetID="18" presetClass="entr" presetSubtype="12" fill="hold" grpId="0" nodeType="withEffect">
                                  <p:stCondLst>
                                    <p:cond delay="0"/>
                                  </p:stCondLst>
                                  <p:childTnLst>
                                    <p:set>
                                      <p:cBhvr>
                                        <p:cTn id="69" dur="1" fill="hold">
                                          <p:stCondLst>
                                            <p:cond delay="0"/>
                                          </p:stCondLst>
                                        </p:cTn>
                                        <p:tgtEl>
                                          <p:spTgt spid="124979"/>
                                        </p:tgtEl>
                                        <p:attrNameLst>
                                          <p:attrName>style.visibility</p:attrName>
                                        </p:attrNameLst>
                                      </p:cBhvr>
                                      <p:to>
                                        <p:strVal val="visible"/>
                                      </p:to>
                                    </p:set>
                                    <p:animEffect transition="in" filter="strips(downLeft)">
                                      <p:cBhvr>
                                        <p:cTn id="70" dur="500"/>
                                        <p:tgtEl>
                                          <p:spTgt spid="124979"/>
                                        </p:tgtEl>
                                      </p:cBhvr>
                                    </p:animEffect>
                                  </p:childTnLst>
                                </p:cTn>
                              </p:par>
                              <p:par>
                                <p:cTn id="71" presetID="18" presetClass="entr" presetSubtype="12" fill="hold" grpId="0" nodeType="withEffect">
                                  <p:stCondLst>
                                    <p:cond delay="0"/>
                                  </p:stCondLst>
                                  <p:childTnLst>
                                    <p:set>
                                      <p:cBhvr>
                                        <p:cTn id="72" dur="1" fill="hold">
                                          <p:stCondLst>
                                            <p:cond delay="0"/>
                                          </p:stCondLst>
                                        </p:cTn>
                                        <p:tgtEl>
                                          <p:spTgt spid="124980"/>
                                        </p:tgtEl>
                                        <p:attrNameLst>
                                          <p:attrName>style.visibility</p:attrName>
                                        </p:attrNameLst>
                                      </p:cBhvr>
                                      <p:to>
                                        <p:strVal val="visible"/>
                                      </p:to>
                                    </p:set>
                                    <p:animEffect transition="in" filter="strips(downLeft)">
                                      <p:cBhvr>
                                        <p:cTn id="73" dur="500"/>
                                        <p:tgtEl>
                                          <p:spTgt spid="124980"/>
                                        </p:tgtEl>
                                      </p:cBhvr>
                                    </p:animEffect>
                                  </p:childTnLst>
                                </p:cTn>
                              </p:par>
                              <p:par>
                                <p:cTn id="74" presetID="18" presetClass="entr" presetSubtype="12" fill="hold" grpId="0" nodeType="withEffect">
                                  <p:stCondLst>
                                    <p:cond delay="0"/>
                                  </p:stCondLst>
                                  <p:childTnLst>
                                    <p:set>
                                      <p:cBhvr>
                                        <p:cTn id="75" dur="1" fill="hold">
                                          <p:stCondLst>
                                            <p:cond delay="0"/>
                                          </p:stCondLst>
                                        </p:cTn>
                                        <p:tgtEl>
                                          <p:spTgt spid="124981"/>
                                        </p:tgtEl>
                                        <p:attrNameLst>
                                          <p:attrName>style.visibility</p:attrName>
                                        </p:attrNameLst>
                                      </p:cBhvr>
                                      <p:to>
                                        <p:strVal val="visible"/>
                                      </p:to>
                                    </p:set>
                                    <p:animEffect transition="in" filter="strips(downLeft)">
                                      <p:cBhvr>
                                        <p:cTn id="76" dur="500"/>
                                        <p:tgtEl>
                                          <p:spTgt spid="124981"/>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0" presetClass="entr" presetSubtype="0" fill="hold" grpId="0" nodeType="clickEffect">
                                  <p:stCondLst>
                                    <p:cond delay="0"/>
                                  </p:stCondLst>
                                  <p:childTnLst>
                                    <p:set>
                                      <p:cBhvr>
                                        <p:cTn id="80" dur="1" fill="hold">
                                          <p:stCondLst>
                                            <p:cond delay="0"/>
                                          </p:stCondLst>
                                        </p:cTn>
                                        <p:tgtEl>
                                          <p:spTgt spid="124998"/>
                                        </p:tgtEl>
                                        <p:attrNameLst>
                                          <p:attrName>style.visibility</p:attrName>
                                        </p:attrNameLst>
                                      </p:cBhvr>
                                      <p:to>
                                        <p:strVal val="visible"/>
                                      </p:to>
                                    </p:set>
                                    <p:animEffect transition="in" filter="wedge">
                                      <p:cBhvr>
                                        <p:cTn id="81" dur="2000"/>
                                        <p:tgtEl>
                                          <p:spTgt spid="124998"/>
                                        </p:tgtEl>
                                      </p:cBhvr>
                                    </p:animEffect>
                                  </p:childTnLst>
                                </p:cTn>
                              </p:par>
                              <p:par>
                                <p:cTn id="82" presetID="3" presetClass="entr" presetSubtype="10" fill="hold" nodeType="withEffect">
                                  <p:stCondLst>
                                    <p:cond delay="0"/>
                                  </p:stCondLst>
                                  <p:childTnLst>
                                    <p:set>
                                      <p:cBhvr>
                                        <p:cTn id="83" dur="1" fill="hold">
                                          <p:stCondLst>
                                            <p:cond delay="0"/>
                                          </p:stCondLst>
                                        </p:cTn>
                                        <p:tgtEl>
                                          <p:spTgt spid="124999">
                                            <p:txEl>
                                              <p:pRg st="0" end="0"/>
                                            </p:txEl>
                                          </p:spTgt>
                                        </p:tgtEl>
                                        <p:attrNameLst>
                                          <p:attrName>style.visibility</p:attrName>
                                        </p:attrNameLst>
                                      </p:cBhvr>
                                      <p:to>
                                        <p:strVal val="visible"/>
                                      </p:to>
                                    </p:set>
                                    <p:animEffect transition="in" filter="blinds(horizontal)">
                                      <p:cBhvr>
                                        <p:cTn id="84" dur="500"/>
                                        <p:tgtEl>
                                          <p:spTgt spid="124999">
                                            <p:txEl>
                                              <p:pRg st="0" end="0"/>
                                            </p:txEl>
                                          </p:spTgt>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8" presetClass="entr" presetSubtype="12" fill="hold" grpId="0" nodeType="clickEffect">
                                  <p:stCondLst>
                                    <p:cond delay="0"/>
                                  </p:stCondLst>
                                  <p:childTnLst>
                                    <p:set>
                                      <p:cBhvr>
                                        <p:cTn id="88" dur="1" fill="hold">
                                          <p:stCondLst>
                                            <p:cond delay="0"/>
                                          </p:stCondLst>
                                        </p:cTn>
                                        <p:tgtEl>
                                          <p:spTgt spid="124933"/>
                                        </p:tgtEl>
                                        <p:attrNameLst>
                                          <p:attrName>style.visibility</p:attrName>
                                        </p:attrNameLst>
                                      </p:cBhvr>
                                      <p:to>
                                        <p:strVal val="visible"/>
                                      </p:to>
                                    </p:set>
                                    <p:animEffect transition="in" filter="strips(downLeft)">
                                      <p:cBhvr>
                                        <p:cTn id="89" dur="500"/>
                                        <p:tgtEl>
                                          <p:spTgt spid="124933"/>
                                        </p:tgtEl>
                                      </p:cBhvr>
                                    </p:animEffect>
                                  </p:childTnLst>
                                </p:cTn>
                              </p:par>
                              <p:par>
                                <p:cTn id="90" presetID="18" presetClass="entr" presetSubtype="12" fill="hold" grpId="0" nodeType="withEffect">
                                  <p:stCondLst>
                                    <p:cond delay="0"/>
                                  </p:stCondLst>
                                  <p:childTnLst>
                                    <p:set>
                                      <p:cBhvr>
                                        <p:cTn id="91" dur="1" fill="hold">
                                          <p:stCondLst>
                                            <p:cond delay="0"/>
                                          </p:stCondLst>
                                        </p:cTn>
                                        <p:tgtEl>
                                          <p:spTgt spid="124934"/>
                                        </p:tgtEl>
                                        <p:attrNameLst>
                                          <p:attrName>style.visibility</p:attrName>
                                        </p:attrNameLst>
                                      </p:cBhvr>
                                      <p:to>
                                        <p:strVal val="visible"/>
                                      </p:to>
                                    </p:set>
                                    <p:animEffect transition="in" filter="strips(downLeft)">
                                      <p:cBhvr>
                                        <p:cTn id="92" dur="500"/>
                                        <p:tgtEl>
                                          <p:spTgt spid="124934"/>
                                        </p:tgtEl>
                                      </p:cBhvr>
                                    </p:animEffect>
                                  </p:childTnLst>
                                </p:cTn>
                              </p:par>
                              <p:par>
                                <p:cTn id="93" presetID="18" presetClass="entr" presetSubtype="12" fill="hold" grpId="0" nodeType="withEffect">
                                  <p:stCondLst>
                                    <p:cond delay="0"/>
                                  </p:stCondLst>
                                  <p:childTnLst>
                                    <p:set>
                                      <p:cBhvr>
                                        <p:cTn id="94" dur="1" fill="hold">
                                          <p:stCondLst>
                                            <p:cond delay="0"/>
                                          </p:stCondLst>
                                        </p:cTn>
                                        <p:tgtEl>
                                          <p:spTgt spid="124935"/>
                                        </p:tgtEl>
                                        <p:attrNameLst>
                                          <p:attrName>style.visibility</p:attrName>
                                        </p:attrNameLst>
                                      </p:cBhvr>
                                      <p:to>
                                        <p:strVal val="visible"/>
                                      </p:to>
                                    </p:set>
                                    <p:animEffect transition="in" filter="strips(downLeft)">
                                      <p:cBhvr>
                                        <p:cTn id="95" dur="500"/>
                                        <p:tgtEl>
                                          <p:spTgt spid="124935"/>
                                        </p:tgtEl>
                                      </p:cBhvr>
                                    </p:animEffect>
                                  </p:childTnLst>
                                </p:cTn>
                              </p:par>
                              <p:par>
                                <p:cTn id="96" presetID="18" presetClass="entr" presetSubtype="12" fill="hold" grpId="0" nodeType="withEffect">
                                  <p:stCondLst>
                                    <p:cond delay="0"/>
                                  </p:stCondLst>
                                  <p:childTnLst>
                                    <p:set>
                                      <p:cBhvr>
                                        <p:cTn id="97" dur="1" fill="hold">
                                          <p:stCondLst>
                                            <p:cond delay="0"/>
                                          </p:stCondLst>
                                        </p:cTn>
                                        <p:tgtEl>
                                          <p:spTgt spid="124936"/>
                                        </p:tgtEl>
                                        <p:attrNameLst>
                                          <p:attrName>style.visibility</p:attrName>
                                        </p:attrNameLst>
                                      </p:cBhvr>
                                      <p:to>
                                        <p:strVal val="visible"/>
                                      </p:to>
                                    </p:set>
                                    <p:animEffect transition="in" filter="strips(downLeft)">
                                      <p:cBhvr>
                                        <p:cTn id="98" dur="500"/>
                                        <p:tgtEl>
                                          <p:spTgt spid="124936"/>
                                        </p:tgtEl>
                                      </p:cBhvr>
                                    </p:animEffect>
                                  </p:childTnLst>
                                </p:cTn>
                              </p:par>
                              <p:par>
                                <p:cTn id="99" presetID="18" presetClass="entr" presetSubtype="12" fill="hold" grpId="0" nodeType="withEffect">
                                  <p:stCondLst>
                                    <p:cond delay="0"/>
                                  </p:stCondLst>
                                  <p:childTnLst>
                                    <p:set>
                                      <p:cBhvr>
                                        <p:cTn id="100" dur="1" fill="hold">
                                          <p:stCondLst>
                                            <p:cond delay="0"/>
                                          </p:stCondLst>
                                        </p:cTn>
                                        <p:tgtEl>
                                          <p:spTgt spid="124937"/>
                                        </p:tgtEl>
                                        <p:attrNameLst>
                                          <p:attrName>style.visibility</p:attrName>
                                        </p:attrNameLst>
                                      </p:cBhvr>
                                      <p:to>
                                        <p:strVal val="visible"/>
                                      </p:to>
                                    </p:set>
                                    <p:animEffect transition="in" filter="strips(downLeft)">
                                      <p:cBhvr>
                                        <p:cTn id="101" dur="500"/>
                                        <p:tgtEl>
                                          <p:spTgt spid="124937"/>
                                        </p:tgtEl>
                                      </p:cBhvr>
                                    </p:animEffect>
                                  </p:childTnLst>
                                </p:cTn>
                              </p:par>
                              <p:par>
                                <p:cTn id="102" presetID="18" presetClass="entr" presetSubtype="12" fill="hold" grpId="0" nodeType="withEffect">
                                  <p:stCondLst>
                                    <p:cond delay="0"/>
                                  </p:stCondLst>
                                  <p:childTnLst>
                                    <p:set>
                                      <p:cBhvr>
                                        <p:cTn id="103" dur="1" fill="hold">
                                          <p:stCondLst>
                                            <p:cond delay="0"/>
                                          </p:stCondLst>
                                        </p:cTn>
                                        <p:tgtEl>
                                          <p:spTgt spid="124938"/>
                                        </p:tgtEl>
                                        <p:attrNameLst>
                                          <p:attrName>style.visibility</p:attrName>
                                        </p:attrNameLst>
                                      </p:cBhvr>
                                      <p:to>
                                        <p:strVal val="visible"/>
                                      </p:to>
                                    </p:set>
                                    <p:animEffect transition="in" filter="strips(downLeft)">
                                      <p:cBhvr>
                                        <p:cTn id="104" dur="500"/>
                                        <p:tgtEl>
                                          <p:spTgt spid="124938"/>
                                        </p:tgtEl>
                                      </p:cBhvr>
                                    </p:animEffect>
                                  </p:childTnLst>
                                </p:cTn>
                              </p:par>
                              <p:par>
                                <p:cTn id="105" presetID="18" presetClass="entr" presetSubtype="12" fill="hold" grpId="0" nodeType="withEffect">
                                  <p:stCondLst>
                                    <p:cond delay="0"/>
                                  </p:stCondLst>
                                  <p:childTnLst>
                                    <p:set>
                                      <p:cBhvr>
                                        <p:cTn id="106" dur="1" fill="hold">
                                          <p:stCondLst>
                                            <p:cond delay="0"/>
                                          </p:stCondLst>
                                        </p:cTn>
                                        <p:tgtEl>
                                          <p:spTgt spid="124939"/>
                                        </p:tgtEl>
                                        <p:attrNameLst>
                                          <p:attrName>style.visibility</p:attrName>
                                        </p:attrNameLst>
                                      </p:cBhvr>
                                      <p:to>
                                        <p:strVal val="visible"/>
                                      </p:to>
                                    </p:set>
                                    <p:animEffect transition="in" filter="strips(downLeft)">
                                      <p:cBhvr>
                                        <p:cTn id="107" dur="500"/>
                                        <p:tgtEl>
                                          <p:spTgt spid="124939"/>
                                        </p:tgtEl>
                                      </p:cBhvr>
                                    </p:animEffect>
                                  </p:childTnLst>
                                </p:cTn>
                              </p:par>
                              <p:par>
                                <p:cTn id="108" presetID="18" presetClass="entr" presetSubtype="12" fill="hold" grpId="0" nodeType="withEffect">
                                  <p:stCondLst>
                                    <p:cond delay="0"/>
                                  </p:stCondLst>
                                  <p:childTnLst>
                                    <p:set>
                                      <p:cBhvr>
                                        <p:cTn id="109" dur="1" fill="hold">
                                          <p:stCondLst>
                                            <p:cond delay="0"/>
                                          </p:stCondLst>
                                        </p:cTn>
                                        <p:tgtEl>
                                          <p:spTgt spid="124940"/>
                                        </p:tgtEl>
                                        <p:attrNameLst>
                                          <p:attrName>style.visibility</p:attrName>
                                        </p:attrNameLst>
                                      </p:cBhvr>
                                      <p:to>
                                        <p:strVal val="visible"/>
                                      </p:to>
                                    </p:set>
                                    <p:animEffect transition="in" filter="strips(downLeft)">
                                      <p:cBhvr>
                                        <p:cTn id="110" dur="500"/>
                                        <p:tgtEl>
                                          <p:spTgt spid="124940"/>
                                        </p:tgtEl>
                                      </p:cBhvr>
                                    </p:animEffect>
                                  </p:childTnLst>
                                </p:cTn>
                              </p:par>
                              <p:par>
                                <p:cTn id="111" presetID="18" presetClass="entr" presetSubtype="12" fill="hold" grpId="0" nodeType="withEffect">
                                  <p:stCondLst>
                                    <p:cond delay="0"/>
                                  </p:stCondLst>
                                  <p:childTnLst>
                                    <p:set>
                                      <p:cBhvr>
                                        <p:cTn id="112" dur="1" fill="hold">
                                          <p:stCondLst>
                                            <p:cond delay="0"/>
                                          </p:stCondLst>
                                        </p:cTn>
                                        <p:tgtEl>
                                          <p:spTgt spid="124941"/>
                                        </p:tgtEl>
                                        <p:attrNameLst>
                                          <p:attrName>style.visibility</p:attrName>
                                        </p:attrNameLst>
                                      </p:cBhvr>
                                      <p:to>
                                        <p:strVal val="visible"/>
                                      </p:to>
                                    </p:set>
                                    <p:animEffect transition="in" filter="strips(downLeft)">
                                      <p:cBhvr>
                                        <p:cTn id="113" dur="500"/>
                                        <p:tgtEl>
                                          <p:spTgt spid="124941"/>
                                        </p:tgtEl>
                                      </p:cBhvr>
                                    </p:animEffect>
                                  </p:childTnLst>
                                </p:cTn>
                              </p:par>
                              <p:par>
                                <p:cTn id="114" presetID="18" presetClass="entr" presetSubtype="12" fill="hold" grpId="0" nodeType="withEffect">
                                  <p:stCondLst>
                                    <p:cond delay="0"/>
                                  </p:stCondLst>
                                  <p:childTnLst>
                                    <p:set>
                                      <p:cBhvr>
                                        <p:cTn id="115" dur="1" fill="hold">
                                          <p:stCondLst>
                                            <p:cond delay="0"/>
                                          </p:stCondLst>
                                        </p:cTn>
                                        <p:tgtEl>
                                          <p:spTgt spid="124942"/>
                                        </p:tgtEl>
                                        <p:attrNameLst>
                                          <p:attrName>style.visibility</p:attrName>
                                        </p:attrNameLst>
                                      </p:cBhvr>
                                      <p:to>
                                        <p:strVal val="visible"/>
                                      </p:to>
                                    </p:set>
                                    <p:animEffect transition="in" filter="strips(downLeft)">
                                      <p:cBhvr>
                                        <p:cTn id="116" dur="500"/>
                                        <p:tgtEl>
                                          <p:spTgt spid="124942"/>
                                        </p:tgtEl>
                                      </p:cBhvr>
                                    </p:animEffect>
                                  </p:childTnLst>
                                </p:cTn>
                              </p:par>
                              <p:par>
                                <p:cTn id="117" presetID="18" presetClass="entr" presetSubtype="12" fill="hold" grpId="0" nodeType="withEffect">
                                  <p:stCondLst>
                                    <p:cond delay="0"/>
                                  </p:stCondLst>
                                  <p:childTnLst>
                                    <p:set>
                                      <p:cBhvr>
                                        <p:cTn id="118" dur="1" fill="hold">
                                          <p:stCondLst>
                                            <p:cond delay="0"/>
                                          </p:stCondLst>
                                        </p:cTn>
                                        <p:tgtEl>
                                          <p:spTgt spid="124943"/>
                                        </p:tgtEl>
                                        <p:attrNameLst>
                                          <p:attrName>style.visibility</p:attrName>
                                        </p:attrNameLst>
                                      </p:cBhvr>
                                      <p:to>
                                        <p:strVal val="visible"/>
                                      </p:to>
                                    </p:set>
                                    <p:animEffect transition="in" filter="strips(downLeft)">
                                      <p:cBhvr>
                                        <p:cTn id="119" dur="500"/>
                                        <p:tgtEl>
                                          <p:spTgt spid="124943"/>
                                        </p:tgtEl>
                                      </p:cBhvr>
                                    </p:animEffect>
                                  </p:childTnLst>
                                </p:cTn>
                              </p:par>
                              <p:par>
                                <p:cTn id="120" presetID="18" presetClass="entr" presetSubtype="12" fill="hold" grpId="0" nodeType="withEffect">
                                  <p:stCondLst>
                                    <p:cond delay="0"/>
                                  </p:stCondLst>
                                  <p:childTnLst>
                                    <p:set>
                                      <p:cBhvr>
                                        <p:cTn id="121" dur="1" fill="hold">
                                          <p:stCondLst>
                                            <p:cond delay="0"/>
                                          </p:stCondLst>
                                        </p:cTn>
                                        <p:tgtEl>
                                          <p:spTgt spid="124944"/>
                                        </p:tgtEl>
                                        <p:attrNameLst>
                                          <p:attrName>style.visibility</p:attrName>
                                        </p:attrNameLst>
                                      </p:cBhvr>
                                      <p:to>
                                        <p:strVal val="visible"/>
                                      </p:to>
                                    </p:set>
                                    <p:animEffect transition="in" filter="strips(downLeft)">
                                      <p:cBhvr>
                                        <p:cTn id="122" dur="500"/>
                                        <p:tgtEl>
                                          <p:spTgt spid="124944"/>
                                        </p:tgtEl>
                                      </p:cBhvr>
                                    </p:animEffect>
                                  </p:childTnLst>
                                </p:cTn>
                              </p:par>
                              <p:par>
                                <p:cTn id="123" presetID="18" presetClass="entr" presetSubtype="12" fill="hold" grpId="0" nodeType="withEffect">
                                  <p:stCondLst>
                                    <p:cond delay="0"/>
                                  </p:stCondLst>
                                  <p:childTnLst>
                                    <p:set>
                                      <p:cBhvr>
                                        <p:cTn id="124" dur="1" fill="hold">
                                          <p:stCondLst>
                                            <p:cond delay="0"/>
                                          </p:stCondLst>
                                        </p:cTn>
                                        <p:tgtEl>
                                          <p:spTgt spid="124945"/>
                                        </p:tgtEl>
                                        <p:attrNameLst>
                                          <p:attrName>style.visibility</p:attrName>
                                        </p:attrNameLst>
                                      </p:cBhvr>
                                      <p:to>
                                        <p:strVal val="visible"/>
                                      </p:to>
                                    </p:set>
                                    <p:animEffect transition="in" filter="strips(downLeft)">
                                      <p:cBhvr>
                                        <p:cTn id="125" dur="500"/>
                                        <p:tgtEl>
                                          <p:spTgt spid="124945"/>
                                        </p:tgtEl>
                                      </p:cBhvr>
                                    </p:animEffect>
                                  </p:childTnLst>
                                </p:cTn>
                              </p:par>
                              <p:par>
                                <p:cTn id="126" presetID="18" presetClass="entr" presetSubtype="12" fill="hold" grpId="0" nodeType="withEffect">
                                  <p:stCondLst>
                                    <p:cond delay="0"/>
                                  </p:stCondLst>
                                  <p:childTnLst>
                                    <p:set>
                                      <p:cBhvr>
                                        <p:cTn id="127" dur="1" fill="hold">
                                          <p:stCondLst>
                                            <p:cond delay="0"/>
                                          </p:stCondLst>
                                        </p:cTn>
                                        <p:tgtEl>
                                          <p:spTgt spid="124946"/>
                                        </p:tgtEl>
                                        <p:attrNameLst>
                                          <p:attrName>style.visibility</p:attrName>
                                        </p:attrNameLst>
                                      </p:cBhvr>
                                      <p:to>
                                        <p:strVal val="visible"/>
                                      </p:to>
                                    </p:set>
                                    <p:animEffect transition="in" filter="strips(downLeft)">
                                      <p:cBhvr>
                                        <p:cTn id="128" dur="500"/>
                                        <p:tgtEl>
                                          <p:spTgt spid="124946"/>
                                        </p:tgtEl>
                                      </p:cBhvr>
                                    </p:animEffect>
                                  </p:childTnLst>
                                </p:cTn>
                              </p:par>
                              <p:par>
                                <p:cTn id="129" presetID="18" presetClass="entr" presetSubtype="12" fill="hold" grpId="0" nodeType="withEffect">
                                  <p:stCondLst>
                                    <p:cond delay="0"/>
                                  </p:stCondLst>
                                  <p:childTnLst>
                                    <p:set>
                                      <p:cBhvr>
                                        <p:cTn id="130" dur="1" fill="hold">
                                          <p:stCondLst>
                                            <p:cond delay="0"/>
                                          </p:stCondLst>
                                        </p:cTn>
                                        <p:tgtEl>
                                          <p:spTgt spid="124947"/>
                                        </p:tgtEl>
                                        <p:attrNameLst>
                                          <p:attrName>style.visibility</p:attrName>
                                        </p:attrNameLst>
                                      </p:cBhvr>
                                      <p:to>
                                        <p:strVal val="visible"/>
                                      </p:to>
                                    </p:set>
                                    <p:animEffect transition="in" filter="strips(downLeft)">
                                      <p:cBhvr>
                                        <p:cTn id="131" dur="500"/>
                                        <p:tgtEl>
                                          <p:spTgt spid="124947"/>
                                        </p:tgtEl>
                                      </p:cBhvr>
                                    </p:animEffect>
                                  </p:childTnLst>
                                </p:cTn>
                              </p:par>
                              <p:par>
                                <p:cTn id="132" presetID="18" presetClass="entr" presetSubtype="12" fill="hold" grpId="0" nodeType="withEffect">
                                  <p:stCondLst>
                                    <p:cond delay="0"/>
                                  </p:stCondLst>
                                  <p:childTnLst>
                                    <p:set>
                                      <p:cBhvr>
                                        <p:cTn id="133" dur="1" fill="hold">
                                          <p:stCondLst>
                                            <p:cond delay="0"/>
                                          </p:stCondLst>
                                        </p:cTn>
                                        <p:tgtEl>
                                          <p:spTgt spid="124948"/>
                                        </p:tgtEl>
                                        <p:attrNameLst>
                                          <p:attrName>style.visibility</p:attrName>
                                        </p:attrNameLst>
                                      </p:cBhvr>
                                      <p:to>
                                        <p:strVal val="visible"/>
                                      </p:to>
                                    </p:set>
                                    <p:animEffect transition="in" filter="strips(downLeft)">
                                      <p:cBhvr>
                                        <p:cTn id="134" dur="500"/>
                                        <p:tgtEl>
                                          <p:spTgt spid="124948"/>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124949"/>
                                        </p:tgtEl>
                                        <p:attrNameLst>
                                          <p:attrName>style.visibility</p:attrName>
                                        </p:attrNameLst>
                                      </p:cBhvr>
                                      <p:to>
                                        <p:strVal val="visible"/>
                                      </p:to>
                                    </p:set>
                                    <p:animEffect transition="in" filter="wipe(down)">
                                      <p:cBhvr>
                                        <p:cTn id="137" dur="500"/>
                                        <p:tgtEl>
                                          <p:spTgt spid="124949"/>
                                        </p:tgtEl>
                                      </p:cBhvr>
                                    </p:animEffect>
                                  </p:childTnLst>
                                </p:cTn>
                              </p:par>
                              <p:par>
                                <p:cTn id="138" presetID="22" presetClass="entr" presetSubtype="4" fill="hold" grpId="0" nodeType="withEffect">
                                  <p:stCondLst>
                                    <p:cond delay="0"/>
                                  </p:stCondLst>
                                  <p:childTnLst>
                                    <p:set>
                                      <p:cBhvr>
                                        <p:cTn id="139" dur="1" fill="hold">
                                          <p:stCondLst>
                                            <p:cond delay="0"/>
                                          </p:stCondLst>
                                        </p:cTn>
                                        <p:tgtEl>
                                          <p:spTgt spid="124950"/>
                                        </p:tgtEl>
                                        <p:attrNameLst>
                                          <p:attrName>style.visibility</p:attrName>
                                        </p:attrNameLst>
                                      </p:cBhvr>
                                      <p:to>
                                        <p:strVal val="visible"/>
                                      </p:to>
                                    </p:set>
                                    <p:animEffect transition="in" filter="wipe(down)">
                                      <p:cBhvr>
                                        <p:cTn id="140" dur="500"/>
                                        <p:tgtEl>
                                          <p:spTgt spid="124950"/>
                                        </p:tgtEl>
                                      </p:cBhvr>
                                    </p:animEffect>
                                  </p:childTnLst>
                                </p:cTn>
                              </p:par>
                              <p:par>
                                <p:cTn id="141" presetID="22" presetClass="entr" presetSubtype="4" fill="hold" grpId="0" nodeType="withEffect">
                                  <p:stCondLst>
                                    <p:cond delay="0"/>
                                  </p:stCondLst>
                                  <p:childTnLst>
                                    <p:set>
                                      <p:cBhvr>
                                        <p:cTn id="142" dur="1" fill="hold">
                                          <p:stCondLst>
                                            <p:cond delay="0"/>
                                          </p:stCondLst>
                                        </p:cTn>
                                        <p:tgtEl>
                                          <p:spTgt spid="124951"/>
                                        </p:tgtEl>
                                        <p:attrNameLst>
                                          <p:attrName>style.visibility</p:attrName>
                                        </p:attrNameLst>
                                      </p:cBhvr>
                                      <p:to>
                                        <p:strVal val="visible"/>
                                      </p:to>
                                    </p:set>
                                    <p:animEffect transition="in" filter="wipe(down)">
                                      <p:cBhvr>
                                        <p:cTn id="143" dur="500"/>
                                        <p:tgtEl>
                                          <p:spTgt spid="124951"/>
                                        </p:tgtEl>
                                      </p:cBhvr>
                                    </p:animEffect>
                                  </p:childTnLst>
                                </p:cTn>
                              </p:par>
                              <p:par>
                                <p:cTn id="144" presetID="22" presetClass="entr" presetSubtype="4" fill="hold" grpId="0" nodeType="withEffect">
                                  <p:stCondLst>
                                    <p:cond delay="0"/>
                                  </p:stCondLst>
                                  <p:childTnLst>
                                    <p:set>
                                      <p:cBhvr>
                                        <p:cTn id="145" dur="1" fill="hold">
                                          <p:stCondLst>
                                            <p:cond delay="0"/>
                                          </p:stCondLst>
                                        </p:cTn>
                                        <p:tgtEl>
                                          <p:spTgt spid="124952"/>
                                        </p:tgtEl>
                                        <p:attrNameLst>
                                          <p:attrName>style.visibility</p:attrName>
                                        </p:attrNameLst>
                                      </p:cBhvr>
                                      <p:to>
                                        <p:strVal val="visible"/>
                                      </p:to>
                                    </p:set>
                                    <p:animEffect transition="in" filter="wipe(down)">
                                      <p:cBhvr>
                                        <p:cTn id="146" dur="500"/>
                                        <p:tgtEl>
                                          <p:spTgt spid="124952"/>
                                        </p:tgtEl>
                                      </p:cBhvr>
                                    </p:animEffec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125000"/>
                                        </p:tgtEl>
                                        <p:attrNameLst>
                                          <p:attrName>style.visibility</p:attrName>
                                        </p:attrNameLst>
                                      </p:cBhvr>
                                      <p:to>
                                        <p:strVal val="visible"/>
                                      </p:to>
                                    </p:set>
                                    <p:animEffect transition="in" filter="wedge">
                                      <p:cBhvr>
                                        <p:cTn id="151" dur="2000"/>
                                        <p:tgtEl>
                                          <p:spTgt spid="125000"/>
                                        </p:tgtEl>
                                      </p:cBhvr>
                                    </p:animEffect>
                                  </p:childTnLst>
                                </p:cTn>
                              </p:par>
                              <p:par>
                                <p:cTn id="152" presetID="3" presetClass="entr" presetSubtype="10" fill="hold" nodeType="withEffect">
                                  <p:stCondLst>
                                    <p:cond delay="0"/>
                                  </p:stCondLst>
                                  <p:childTnLst>
                                    <p:set>
                                      <p:cBhvr>
                                        <p:cTn id="153" dur="1" fill="hold">
                                          <p:stCondLst>
                                            <p:cond delay="0"/>
                                          </p:stCondLst>
                                        </p:cTn>
                                        <p:tgtEl>
                                          <p:spTgt spid="125001">
                                            <p:txEl>
                                              <p:pRg st="0" end="0"/>
                                            </p:txEl>
                                          </p:spTgt>
                                        </p:tgtEl>
                                        <p:attrNameLst>
                                          <p:attrName>style.visibility</p:attrName>
                                        </p:attrNameLst>
                                      </p:cBhvr>
                                      <p:to>
                                        <p:strVal val="visible"/>
                                      </p:to>
                                    </p:set>
                                    <p:animEffect transition="in" filter="blinds(horizontal)">
                                      <p:cBhvr>
                                        <p:cTn id="154" dur="500"/>
                                        <p:tgtEl>
                                          <p:spTgt spid="125001">
                                            <p:txEl>
                                              <p:pRg st="0" end="0"/>
                                            </p:txEl>
                                          </p:spTgt>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18" presetClass="entr" presetSubtype="12" fill="hold" grpId="0" nodeType="clickEffect">
                                  <p:stCondLst>
                                    <p:cond delay="0"/>
                                  </p:stCondLst>
                                  <p:childTnLst>
                                    <p:set>
                                      <p:cBhvr>
                                        <p:cTn id="158" dur="1" fill="hold">
                                          <p:stCondLst>
                                            <p:cond delay="0"/>
                                          </p:stCondLst>
                                        </p:cTn>
                                        <p:tgtEl>
                                          <p:spTgt spid="124982"/>
                                        </p:tgtEl>
                                        <p:attrNameLst>
                                          <p:attrName>style.visibility</p:attrName>
                                        </p:attrNameLst>
                                      </p:cBhvr>
                                      <p:to>
                                        <p:strVal val="visible"/>
                                      </p:to>
                                    </p:set>
                                    <p:animEffect transition="in" filter="strips(downLeft)">
                                      <p:cBhvr>
                                        <p:cTn id="159" dur="500"/>
                                        <p:tgtEl>
                                          <p:spTgt spid="124982"/>
                                        </p:tgtEl>
                                      </p:cBhvr>
                                    </p:animEffect>
                                  </p:childTnLst>
                                </p:cTn>
                              </p:par>
                              <p:par>
                                <p:cTn id="160" presetID="18" presetClass="entr" presetSubtype="12" fill="hold" grpId="0" nodeType="withEffect">
                                  <p:stCondLst>
                                    <p:cond delay="0"/>
                                  </p:stCondLst>
                                  <p:childTnLst>
                                    <p:set>
                                      <p:cBhvr>
                                        <p:cTn id="161" dur="1" fill="hold">
                                          <p:stCondLst>
                                            <p:cond delay="0"/>
                                          </p:stCondLst>
                                        </p:cTn>
                                        <p:tgtEl>
                                          <p:spTgt spid="124983"/>
                                        </p:tgtEl>
                                        <p:attrNameLst>
                                          <p:attrName>style.visibility</p:attrName>
                                        </p:attrNameLst>
                                      </p:cBhvr>
                                      <p:to>
                                        <p:strVal val="visible"/>
                                      </p:to>
                                    </p:set>
                                    <p:animEffect transition="in" filter="strips(downLeft)">
                                      <p:cBhvr>
                                        <p:cTn id="162" dur="500"/>
                                        <p:tgtEl>
                                          <p:spTgt spid="124983"/>
                                        </p:tgtEl>
                                      </p:cBhvr>
                                    </p:animEffect>
                                  </p:childTnLst>
                                </p:cTn>
                              </p:par>
                              <p:par>
                                <p:cTn id="163" presetID="18" presetClass="entr" presetSubtype="12" fill="hold" grpId="0" nodeType="withEffect">
                                  <p:stCondLst>
                                    <p:cond delay="0"/>
                                  </p:stCondLst>
                                  <p:childTnLst>
                                    <p:set>
                                      <p:cBhvr>
                                        <p:cTn id="164" dur="1" fill="hold">
                                          <p:stCondLst>
                                            <p:cond delay="0"/>
                                          </p:stCondLst>
                                        </p:cTn>
                                        <p:tgtEl>
                                          <p:spTgt spid="124984"/>
                                        </p:tgtEl>
                                        <p:attrNameLst>
                                          <p:attrName>style.visibility</p:attrName>
                                        </p:attrNameLst>
                                      </p:cBhvr>
                                      <p:to>
                                        <p:strVal val="visible"/>
                                      </p:to>
                                    </p:set>
                                    <p:animEffect transition="in" filter="strips(downLeft)">
                                      <p:cBhvr>
                                        <p:cTn id="165" dur="500"/>
                                        <p:tgtEl>
                                          <p:spTgt spid="124984"/>
                                        </p:tgtEl>
                                      </p:cBhvr>
                                    </p:animEffect>
                                  </p:childTnLst>
                                </p:cTn>
                              </p:par>
                            </p:childTnLst>
                          </p:cTn>
                        </p:par>
                      </p:childTnLst>
                    </p:cTn>
                  </p:par>
                  <p:par>
                    <p:cTn id="166" fill="hold" nodeType="clickPar">
                      <p:stCondLst>
                        <p:cond delay="indefinite"/>
                      </p:stCondLst>
                      <p:childTnLst>
                        <p:par>
                          <p:cTn id="167" fill="hold" nodeType="withGroup">
                            <p:stCondLst>
                              <p:cond delay="0"/>
                            </p:stCondLst>
                            <p:childTnLst>
                              <p:par>
                                <p:cTn id="168" presetID="20" presetClass="entr" presetSubtype="0" fill="hold" grpId="0" nodeType="clickEffect">
                                  <p:stCondLst>
                                    <p:cond delay="0"/>
                                  </p:stCondLst>
                                  <p:childTnLst>
                                    <p:set>
                                      <p:cBhvr>
                                        <p:cTn id="169" dur="1" fill="hold">
                                          <p:stCondLst>
                                            <p:cond delay="0"/>
                                          </p:stCondLst>
                                        </p:cTn>
                                        <p:tgtEl>
                                          <p:spTgt spid="125002"/>
                                        </p:tgtEl>
                                        <p:attrNameLst>
                                          <p:attrName>style.visibility</p:attrName>
                                        </p:attrNameLst>
                                      </p:cBhvr>
                                      <p:to>
                                        <p:strVal val="visible"/>
                                      </p:to>
                                    </p:set>
                                    <p:animEffect transition="in" filter="wedge">
                                      <p:cBhvr>
                                        <p:cTn id="170" dur="2000"/>
                                        <p:tgtEl>
                                          <p:spTgt spid="125002"/>
                                        </p:tgtEl>
                                      </p:cBhvr>
                                    </p:animEffect>
                                  </p:childTnLst>
                                </p:cTn>
                              </p:par>
                              <p:par>
                                <p:cTn id="171" presetID="3" presetClass="entr" presetSubtype="10" fill="hold" nodeType="withEffect">
                                  <p:stCondLst>
                                    <p:cond delay="0"/>
                                  </p:stCondLst>
                                  <p:childTnLst>
                                    <p:set>
                                      <p:cBhvr>
                                        <p:cTn id="172" dur="1" fill="hold">
                                          <p:stCondLst>
                                            <p:cond delay="0"/>
                                          </p:stCondLst>
                                        </p:cTn>
                                        <p:tgtEl>
                                          <p:spTgt spid="125003">
                                            <p:txEl>
                                              <p:pRg st="0" end="0"/>
                                            </p:txEl>
                                          </p:spTgt>
                                        </p:tgtEl>
                                        <p:attrNameLst>
                                          <p:attrName>style.visibility</p:attrName>
                                        </p:attrNameLst>
                                      </p:cBhvr>
                                      <p:to>
                                        <p:strVal val="visible"/>
                                      </p:to>
                                    </p:set>
                                    <p:animEffect transition="in" filter="blinds(horizontal)">
                                      <p:cBhvr>
                                        <p:cTn id="173" dur="500"/>
                                        <p:tgtEl>
                                          <p:spTgt spid="125003">
                                            <p:txEl>
                                              <p:pRg st="0" end="0"/>
                                            </p:txEl>
                                          </p:spTgt>
                                        </p:tgtEl>
                                      </p:cBhvr>
                                    </p:animEffect>
                                  </p:childTnLst>
                                </p:cTn>
                              </p:par>
                            </p:childTnLst>
                          </p:cTn>
                        </p:par>
                      </p:childTnLst>
                    </p:cTn>
                  </p:par>
                  <p:par>
                    <p:cTn id="174" fill="hold" nodeType="clickPar">
                      <p:stCondLst>
                        <p:cond delay="indefinite"/>
                      </p:stCondLst>
                      <p:childTnLst>
                        <p:par>
                          <p:cTn id="175" fill="hold" nodeType="withGroup">
                            <p:stCondLst>
                              <p:cond delay="0"/>
                            </p:stCondLst>
                            <p:childTnLst>
                              <p:par>
                                <p:cTn id="176" presetID="18" presetClass="entr" presetSubtype="12" fill="hold" grpId="0" nodeType="clickEffect">
                                  <p:stCondLst>
                                    <p:cond delay="0"/>
                                  </p:stCondLst>
                                  <p:childTnLst>
                                    <p:set>
                                      <p:cBhvr>
                                        <p:cTn id="177" dur="1" fill="hold">
                                          <p:stCondLst>
                                            <p:cond delay="0"/>
                                          </p:stCondLst>
                                        </p:cTn>
                                        <p:tgtEl>
                                          <p:spTgt spid="124953"/>
                                        </p:tgtEl>
                                        <p:attrNameLst>
                                          <p:attrName>style.visibility</p:attrName>
                                        </p:attrNameLst>
                                      </p:cBhvr>
                                      <p:to>
                                        <p:strVal val="visible"/>
                                      </p:to>
                                    </p:set>
                                    <p:animEffect transition="in" filter="strips(downLeft)">
                                      <p:cBhvr>
                                        <p:cTn id="178" dur="500"/>
                                        <p:tgtEl>
                                          <p:spTgt spid="124953"/>
                                        </p:tgtEl>
                                      </p:cBhvr>
                                    </p:animEffect>
                                  </p:childTnLst>
                                </p:cTn>
                              </p:par>
                              <p:par>
                                <p:cTn id="179" presetID="18" presetClass="entr" presetSubtype="12" fill="hold" grpId="0" nodeType="withEffect">
                                  <p:stCondLst>
                                    <p:cond delay="0"/>
                                  </p:stCondLst>
                                  <p:childTnLst>
                                    <p:set>
                                      <p:cBhvr>
                                        <p:cTn id="180" dur="1" fill="hold">
                                          <p:stCondLst>
                                            <p:cond delay="0"/>
                                          </p:stCondLst>
                                        </p:cTn>
                                        <p:tgtEl>
                                          <p:spTgt spid="124954"/>
                                        </p:tgtEl>
                                        <p:attrNameLst>
                                          <p:attrName>style.visibility</p:attrName>
                                        </p:attrNameLst>
                                      </p:cBhvr>
                                      <p:to>
                                        <p:strVal val="visible"/>
                                      </p:to>
                                    </p:set>
                                    <p:animEffect transition="in" filter="strips(downLeft)">
                                      <p:cBhvr>
                                        <p:cTn id="181" dur="500"/>
                                        <p:tgtEl>
                                          <p:spTgt spid="124954"/>
                                        </p:tgtEl>
                                      </p:cBhvr>
                                    </p:animEffect>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0" presetClass="entr" presetSubtype="0" fill="hold" grpId="0" nodeType="clickEffect">
                                  <p:stCondLst>
                                    <p:cond delay="0"/>
                                  </p:stCondLst>
                                  <p:childTnLst>
                                    <p:set>
                                      <p:cBhvr>
                                        <p:cTn id="185" dur="1" fill="hold">
                                          <p:stCondLst>
                                            <p:cond delay="0"/>
                                          </p:stCondLst>
                                        </p:cTn>
                                        <p:tgtEl>
                                          <p:spTgt spid="125004"/>
                                        </p:tgtEl>
                                        <p:attrNameLst>
                                          <p:attrName>style.visibility</p:attrName>
                                        </p:attrNameLst>
                                      </p:cBhvr>
                                      <p:to>
                                        <p:strVal val="visible"/>
                                      </p:to>
                                    </p:set>
                                    <p:animEffect transition="in" filter="wedge">
                                      <p:cBhvr>
                                        <p:cTn id="186" dur="2000"/>
                                        <p:tgtEl>
                                          <p:spTgt spid="125004"/>
                                        </p:tgtEl>
                                      </p:cBhvr>
                                    </p:animEffect>
                                  </p:childTnLst>
                                </p:cTn>
                              </p:par>
                              <p:par>
                                <p:cTn id="187" presetID="3" presetClass="entr" presetSubtype="10" fill="hold" nodeType="withEffect">
                                  <p:stCondLst>
                                    <p:cond delay="0"/>
                                  </p:stCondLst>
                                  <p:childTnLst>
                                    <p:set>
                                      <p:cBhvr>
                                        <p:cTn id="188" dur="1" fill="hold">
                                          <p:stCondLst>
                                            <p:cond delay="0"/>
                                          </p:stCondLst>
                                        </p:cTn>
                                        <p:tgtEl>
                                          <p:spTgt spid="125005">
                                            <p:txEl>
                                              <p:pRg st="0" end="0"/>
                                            </p:txEl>
                                          </p:spTgt>
                                        </p:tgtEl>
                                        <p:attrNameLst>
                                          <p:attrName>style.visibility</p:attrName>
                                        </p:attrNameLst>
                                      </p:cBhvr>
                                      <p:to>
                                        <p:strVal val="visible"/>
                                      </p:to>
                                    </p:set>
                                    <p:animEffect transition="in" filter="blinds(horizontal)">
                                      <p:cBhvr>
                                        <p:cTn id="189" dur="500"/>
                                        <p:tgtEl>
                                          <p:spTgt spid="125005">
                                            <p:txEl>
                                              <p:pRg st="0" end="0"/>
                                            </p:txEl>
                                          </p:spTgt>
                                        </p:tgtEl>
                                      </p:cBhvr>
                                    </p:animEffect>
                                  </p:childTnLst>
                                </p:cTn>
                              </p:par>
                            </p:childTnLst>
                          </p:cTn>
                        </p:par>
                      </p:childTnLst>
                    </p:cTn>
                  </p:par>
                  <p:par>
                    <p:cTn id="190" fill="hold" nodeType="clickPar">
                      <p:stCondLst>
                        <p:cond delay="indefinite"/>
                      </p:stCondLst>
                      <p:childTnLst>
                        <p:par>
                          <p:cTn id="191" fill="hold" nodeType="withGroup">
                            <p:stCondLst>
                              <p:cond delay="0"/>
                            </p:stCondLst>
                            <p:childTnLst>
                              <p:par>
                                <p:cTn id="192" presetID="18" presetClass="entr" presetSubtype="12" fill="hold" grpId="0" nodeType="clickEffect">
                                  <p:stCondLst>
                                    <p:cond delay="0"/>
                                  </p:stCondLst>
                                  <p:childTnLst>
                                    <p:set>
                                      <p:cBhvr>
                                        <p:cTn id="193" dur="1" fill="hold">
                                          <p:stCondLst>
                                            <p:cond delay="0"/>
                                          </p:stCondLst>
                                        </p:cTn>
                                        <p:tgtEl>
                                          <p:spTgt spid="124955"/>
                                        </p:tgtEl>
                                        <p:attrNameLst>
                                          <p:attrName>style.visibility</p:attrName>
                                        </p:attrNameLst>
                                      </p:cBhvr>
                                      <p:to>
                                        <p:strVal val="visible"/>
                                      </p:to>
                                    </p:set>
                                    <p:animEffect transition="in" filter="strips(downLeft)">
                                      <p:cBhvr>
                                        <p:cTn id="194" dur="500"/>
                                        <p:tgtEl>
                                          <p:spTgt spid="124955"/>
                                        </p:tgtEl>
                                      </p:cBhvr>
                                    </p:animEffect>
                                  </p:childTnLst>
                                </p:cTn>
                              </p:par>
                              <p:par>
                                <p:cTn id="195" presetID="18" presetClass="entr" presetSubtype="12" fill="hold" grpId="0" nodeType="withEffect">
                                  <p:stCondLst>
                                    <p:cond delay="0"/>
                                  </p:stCondLst>
                                  <p:childTnLst>
                                    <p:set>
                                      <p:cBhvr>
                                        <p:cTn id="196" dur="1" fill="hold">
                                          <p:stCondLst>
                                            <p:cond delay="0"/>
                                          </p:stCondLst>
                                        </p:cTn>
                                        <p:tgtEl>
                                          <p:spTgt spid="124956"/>
                                        </p:tgtEl>
                                        <p:attrNameLst>
                                          <p:attrName>style.visibility</p:attrName>
                                        </p:attrNameLst>
                                      </p:cBhvr>
                                      <p:to>
                                        <p:strVal val="visible"/>
                                      </p:to>
                                    </p:set>
                                    <p:animEffect transition="in" filter="strips(downLeft)">
                                      <p:cBhvr>
                                        <p:cTn id="197" dur="500"/>
                                        <p:tgtEl>
                                          <p:spTgt spid="124956"/>
                                        </p:tgtEl>
                                      </p:cBhvr>
                                    </p:animEffect>
                                  </p:childTnLst>
                                </p:cTn>
                              </p:par>
                              <p:par>
                                <p:cTn id="198" presetID="18" presetClass="entr" presetSubtype="12" fill="hold" grpId="0" nodeType="withEffect">
                                  <p:stCondLst>
                                    <p:cond delay="0"/>
                                  </p:stCondLst>
                                  <p:childTnLst>
                                    <p:set>
                                      <p:cBhvr>
                                        <p:cTn id="199" dur="1" fill="hold">
                                          <p:stCondLst>
                                            <p:cond delay="0"/>
                                          </p:stCondLst>
                                        </p:cTn>
                                        <p:tgtEl>
                                          <p:spTgt spid="124957"/>
                                        </p:tgtEl>
                                        <p:attrNameLst>
                                          <p:attrName>style.visibility</p:attrName>
                                        </p:attrNameLst>
                                      </p:cBhvr>
                                      <p:to>
                                        <p:strVal val="visible"/>
                                      </p:to>
                                    </p:set>
                                    <p:animEffect transition="in" filter="strips(downLeft)">
                                      <p:cBhvr>
                                        <p:cTn id="200" dur="500"/>
                                        <p:tgtEl>
                                          <p:spTgt spid="124957"/>
                                        </p:tgtEl>
                                      </p:cBhvr>
                                    </p:animEffect>
                                  </p:childTnLst>
                                </p:cTn>
                              </p:par>
                            </p:childTnLst>
                          </p:cTn>
                        </p:par>
                      </p:childTnLst>
                    </p:cTn>
                  </p:par>
                  <p:par>
                    <p:cTn id="201" fill="hold" nodeType="clickPar">
                      <p:stCondLst>
                        <p:cond delay="indefinite"/>
                      </p:stCondLst>
                      <p:childTnLst>
                        <p:par>
                          <p:cTn id="202" fill="hold" nodeType="withGroup">
                            <p:stCondLst>
                              <p:cond delay="0"/>
                            </p:stCondLst>
                            <p:childTnLst>
                              <p:par>
                                <p:cTn id="203" presetID="20" presetClass="entr" presetSubtype="0" fill="hold" grpId="0" nodeType="clickEffect">
                                  <p:stCondLst>
                                    <p:cond delay="0"/>
                                  </p:stCondLst>
                                  <p:childTnLst>
                                    <p:set>
                                      <p:cBhvr>
                                        <p:cTn id="204" dur="1" fill="hold">
                                          <p:stCondLst>
                                            <p:cond delay="0"/>
                                          </p:stCondLst>
                                        </p:cTn>
                                        <p:tgtEl>
                                          <p:spTgt spid="125006"/>
                                        </p:tgtEl>
                                        <p:attrNameLst>
                                          <p:attrName>style.visibility</p:attrName>
                                        </p:attrNameLst>
                                      </p:cBhvr>
                                      <p:to>
                                        <p:strVal val="visible"/>
                                      </p:to>
                                    </p:set>
                                    <p:animEffect transition="in" filter="wedge">
                                      <p:cBhvr>
                                        <p:cTn id="205" dur="2000"/>
                                        <p:tgtEl>
                                          <p:spTgt spid="125006"/>
                                        </p:tgtEl>
                                      </p:cBhvr>
                                    </p:animEffect>
                                  </p:childTnLst>
                                </p:cTn>
                              </p:par>
                              <p:par>
                                <p:cTn id="206" presetID="3" presetClass="entr" presetSubtype="10" fill="hold" nodeType="withEffect">
                                  <p:stCondLst>
                                    <p:cond delay="0"/>
                                  </p:stCondLst>
                                  <p:childTnLst>
                                    <p:set>
                                      <p:cBhvr>
                                        <p:cTn id="207" dur="1" fill="hold">
                                          <p:stCondLst>
                                            <p:cond delay="0"/>
                                          </p:stCondLst>
                                        </p:cTn>
                                        <p:tgtEl>
                                          <p:spTgt spid="125007">
                                            <p:txEl>
                                              <p:pRg st="0" end="0"/>
                                            </p:txEl>
                                          </p:spTgt>
                                        </p:tgtEl>
                                        <p:attrNameLst>
                                          <p:attrName>style.visibility</p:attrName>
                                        </p:attrNameLst>
                                      </p:cBhvr>
                                      <p:to>
                                        <p:strVal val="visible"/>
                                      </p:to>
                                    </p:set>
                                    <p:animEffect transition="in" filter="blinds(horizontal)">
                                      <p:cBhvr>
                                        <p:cTn id="208" dur="500"/>
                                        <p:tgtEl>
                                          <p:spTgt spid="125007">
                                            <p:txEl>
                                              <p:pRg st="0" end="0"/>
                                            </p:txEl>
                                          </p:spTgt>
                                        </p:tgtEl>
                                      </p:cBhvr>
                                    </p:animEffect>
                                  </p:childTnLst>
                                </p:cTn>
                              </p:par>
                            </p:childTnLst>
                          </p:cTn>
                        </p:par>
                      </p:childTnLst>
                    </p:cTn>
                  </p:par>
                  <p:par>
                    <p:cTn id="209" fill="hold" nodeType="clickPar">
                      <p:stCondLst>
                        <p:cond delay="indefinite"/>
                      </p:stCondLst>
                      <p:childTnLst>
                        <p:par>
                          <p:cTn id="210" fill="hold" nodeType="withGroup">
                            <p:stCondLst>
                              <p:cond delay="0"/>
                            </p:stCondLst>
                            <p:childTnLst>
                              <p:par>
                                <p:cTn id="211" presetID="18" presetClass="entr" presetSubtype="12" fill="hold" grpId="0" nodeType="clickEffect">
                                  <p:stCondLst>
                                    <p:cond delay="0"/>
                                  </p:stCondLst>
                                  <p:childTnLst>
                                    <p:set>
                                      <p:cBhvr>
                                        <p:cTn id="212" dur="1" fill="hold">
                                          <p:stCondLst>
                                            <p:cond delay="0"/>
                                          </p:stCondLst>
                                        </p:cTn>
                                        <p:tgtEl>
                                          <p:spTgt spid="124985"/>
                                        </p:tgtEl>
                                        <p:attrNameLst>
                                          <p:attrName>style.visibility</p:attrName>
                                        </p:attrNameLst>
                                      </p:cBhvr>
                                      <p:to>
                                        <p:strVal val="visible"/>
                                      </p:to>
                                    </p:set>
                                    <p:animEffect transition="in" filter="strips(downLeft)">
                                      <p:cBhvr>
                                        <p:cTn id="213" dur="500"/>
                                        <p:tgtEl>
                                          <p:spTgt spid="124985"/>
                                        </p:tgtEl>
                                      </p:cBhvr>
                                    </p:animEffect>
                                  </p:childTnLst>
                                </p:cTn>
                              </p:par>
                              <p:par>
                                <p:cTn id="214" presetID="18" presetClass="entr" presetSubtype="12" fill="hold" grpId="0" nodeType="withEffect">
                                  <p:stCondLst>
                                    <p:cond delay="0"/>
                                  </p:stCondLst>
                                  <p:childTnLst>
                                    <p:set>
                                      <p:cBhvr>
                                        <p:cTn id="215" dur="1" fill="hold">
                                          <p:stCondLst>
                                            <p:cond delay="0"/>
                                          </p:stCondLst>
                                        </p:cTn>
                                        <p:tgtEl>
                                          <p:spTgt spid="124986"/>
                                        </p:tgtEl>
                                        <p:attrNameLst>
                                          <p:attrName>style.visibility</p:attrName>
                                        </p:attrNameLst>
                                      </p:cBhvr>
                                      <p:to>
                                        <p:strVal val="visible"/>
                                      </p:to>
                                    </p:set>
                                    <p:animEffect transition="in" filter="strips(downLeft)">
                                      <p:cBhvr>
                                        <p:cTn id="216" dur="500"/>
                                        <p:tgtEl>
                                          <p:spTgt spid="124986"/>
                                        </p:tgtEl>
                                      </p:cBhvr>
                                    </p:animEffect>
                                  </p:childTnLst>
                                </p:cTn>
                              </p:par>
                              <p:par>
                                <p:cTn id="217" presetID="18" presetClass="entr" presetSubtype="12" fill="hold" grpId="0" nodeType="withEffect">
                                  <p:stCondLst>
                                    <p:cond delay="0"/>
                                  </p:stCondLst>
                                  <p:childTnLst>
                                    <p:set>
                                      <p:cBhvr>
                                        <p:cTn id="218" dur="1" fill="hold">
                                          <p:stCondLst>
                                            <p:cond delay="0"/>
                                          </p:stCondLst>
                                        </p:cTn>
                                        <p:tgtEl>
                                          <p:spTgt spid="124987"/>
                                        </p:tgtEl>
                                        <p:attrNameLst>
                                          <p:attrName>style.visibility</p:attrName>
                                        </p:attrNameLst>
                                      </p:cBhvr>
                                      <p:to>
                                        <p:strVal val="visible"/>
                                      </p:to>
                                    </p:set>
                                    <p:animEffect transition="in" filter="strips(downLeft)">
                                      <p:cBhvr>
                                        <p:cTn id="219" dur="500"/>
                                        <p:tgtEl>
                                          <p:spTgt spid="124987"/>
                                        </p:tgtEl>
                                      </p:cBhvr>
                                    </p:animEffect>
                                  </p:childTnLst>
                                </p:cTn>
                              </p:par>
                              <p:par>
                                <p:cTn id="220" presetID="18" presetClass="entr" presetSubtype="12" fill="hold" grpId="0" nodeType="withEffect">
                                  <p:stCondLst>
                                    <p:cond delay="0"/>
                                  </p:stCondLst>
                                  <p:childTnLst>
                                    <p:set>
                                      <p:cBhvr>
                                        <p:cTn id="221" dur="1" fill="hold">
                                          <p:stCondLst>
                                            <p:cond delay="0"/>
                                          </p:stCondLst>
                                        </p:cTn>
                                        <p:tgtEl>
                                          <p:spTgt spid="124988"/>
                                        </p:tgtEl>
                                        <p:attrNameLst>
                                          <p:attrName>style.visibility</p:attrName>
                                        </p:attrNameLst>
                                      </p:cBhvr>
                                      <p:to>
                                        <p:strVal val="visible"/>
                                      </p:to>
                                    </p:set>
                                    <p:animEffect transition="in" filter="strips(downLeft)">
                                      <p:cBhvr>
                                        <p:cTn id="222" dur="500"/>
                                        <p:tgtEl>
                                          <p:spTgt spid="124988"/>
                                        </p:tgtEl>
                                      </p:cBhvr>
                                    </p:animEffect>
                                  </p:childTnLst>
                                </p:cTn>
                              </p:par>
                              <p:par>
                                <p:cTn id="223" presetID="18" presetClass="entr" presetSubtype="12" fill="hold" grpId="0" nodeType="withEffect">
                                  <p:stCondLst>
                                    <p:cond delay="0"/>
                                  </p:stCondLst>
                                  <p:childTnLst>
                                    <p:set>
                                      <p:cBhvr>
                                        <p:cTn id="224" dur="1" fill="hold">
                                          <p:stCondLst>
                                            <p:cond delay="0"/>
                                          </p:stCondLst>
                                        </p:cTn>
                                        <p:tgtEl>
                                          <p:spTgt spid="124989"/>
                                        </p:tgtEl>
                                        <p:attrNameLst>
                                          <p:attrName>style.visibility</p:attrName>
                                        </p:attrNameLst>
                                      </p:cBhvr>
                                      <p:to>
                                        <p:strVal val="visible"/>
                                      </p:to>
                                    </p:set>
                                    <p:animEffect transition="in" filter="strips(downLeft)">
                                      <p:cBhvr>
                                        <p:cTn id="225" dur="500"/>
                                        <p:tgtEl>
                                          <p:spTgt spid="124989"/>
                                        </p:tgtEl>
                                      </p:cBhvr>
                                    </p:animEffect>
                                  </p:childTnLst>
                                </p:cTn>
                              </p:par>
                              <p:par>
                                <p:cTn id="226" presetID="18" presetClass="entr" presetSubtype="12" fill="hold" grpId="0" nodeType="withEffect">
                                  <p:stCondLst>
                                    <p:cond delay="0"/>
                                  </p:stCondLst>
                                  <p:childTnLst>
                                    <p:set>
                                      <p:cBhvr>
                                        <p:cTn id="227" dur="1" fill="hold">
                                          <p:stCondLst>
                                            <p:cond delay="0"/>
                                          </p:stCondLst>
                                        </p:cTn>
                                        <p:tgtEl>
                                          <p:spTgt spid="124990"/>
                                        </p:tgtEl>
                                        <p:attrNameLst>
                                          <p:attrName>style.visibility</p:attrName>
                                        </p:attrNameLst>
                                      </p:cBhvr>
                                      <p:to>
                                        <p:strVal val="visible"/>
                                      </p:to>
                                    </p:set>
                                    <p:animEffect transition="in" filter="strips(downLeft)">
                                      <p:cBhvr>
                                        <p:cTn id="228" dur="500"/>
                                        <p:tgtEl>
                                          <p:spTgt spid="124990"/>
                                        </p:tgtEl>
                                      </p:cBhvr>
                                    </p:animEffect>
                                  </p:childTnLst>
                                </p:cTn>
                              </p:par>
                            </p:childTnLst>
                          </p:cTn>
                        </p:par>
                      </p:childTnLst>
                    </p:cTn>
                  </p:par>
                  <p:par>
                    <p:cTn id="229" fill="hold" nodeType="clickPar">
                      <p:stCondLst>
                        <p:cond delay="indefinite"/>
                      </p:stCondLst>
                      <p:childTnLst>
                        <p:par>
                          <p:cTn id="230" fill="hold" nodeType="withGroup">
                            <p:stCondLst>
                              <p:cond delay="0"/>
                            </p:stCondLst>
                            <p:childTnLst>
                              <p:par>
                                <p:cTn id="231" presetID="20" presetClass="entr" presetSubtype="0" fill="hold" grpId="0" nodeType="clickEffect">
                                  <p:stCondLst>
                                    <p:cond delay="0"/>
                                  </p:stCondLst>
                                  <p:childTnLst>
                                    <p:set>
                                      <p:cBhvr>
                                        <p:cTn id="232" dur="1" fill="hold">
                                          <p:stCondLst>
                                            <p:cond delay="0"/>
                                          </p:stCondLst>
                                        </p:cTn>
                                        <p:tgtEl>
                                          <p:spTgt spid="125011"/>
                                        </p:tgtEl>
                                        <p:attrNameLst>
                                          <p:attrName>style.visibility</p:attrName>
                                        </p:attrNameLst>
                                      </p:cBhvr>
                                      <p:to>
                                        <p:strVal val="visible"/>
                                      </p:to>
                                    </p:set>
                                    <p:animEffect transition="in" filter="wedge">
                                      <p:cBhvr>
                                        <p:cTn id="233" dur="2000"/>
                                        <p:tgtEl>
                                          <p:spTgt spid="125011"/>
                                        </p:tgtEl>
                                      </p:cBhvr>
                                    </p:animEffect>
                                  </p:childTnLst>
                                </p:cTn>
                              </p:par>
                              <p:par>
                                <p:cTn id="234" presetID="20" presetClass="entr" presetSubtype="0" fill="hold" grpId="0" nodeType="withEffect">
                                  <p:stCondLst>
                                    <p:cond delay="0"/>
                                  </p:stCondLst>
                                  <p:childTnLst>
                                    <p:set>
                                      <p:cBhvr>
                                        <p:cTn id="235" dur="1" fill="hold">
                                          <p:stCondLst>
                                            <p:cond delay="0"/>
                                          </p:stCondLst>
                                        </p:cTn>
                                        <p:tgtEl>
                                          <p:spTgt spid="125008"/>
                                        </p:tgtEl>
                                        <p:attrNameLst>
                                          <p:attrName>style.visibility</p:attrName>
                                        </p:attrNameLst>
                                      </p:cBhvr>
                                      <p:to>
                                        <p:strVal val="visible"/>
                                      </p:to>
                                    </p:set>
                                    <p:animEffect transition="in" filter="wedge">
                                      <p:cBhvr>
                                        <p:cTn id="236" dur="2000"/>
                                        <p:tgtEl>
                                          <p:spTgt spid="125008"/>
                                        </p:tgtEl>
                                      </p:cBhvr>
                                    </p:animEffect>
                                  </p:childTnLst>
                                </p:cTn>
                              </p:par>
                              <p:par>
                                <p:cTn id="237" presetID="3" presetClass="entr" presetSubtype="10" fill="hold" nodeType="withEffect">
                                  <p:stCondLst>
                                    <p:cond delay="0"/>
                                  </p:stCondLst>
                                  <p:childTnLst>
                                    <p:set>
                                      <p:cBhvr>
                                        <p:cTn id="238" dur="1" fill="hold">
                                          <p:stCondLst>
                                            <p:cond delay="0"/>
                                          </p:stCondLst>
                                        </p:cTn>
                                        <p:tgtEl>
                                          <p:spTgt spid="125009">
                                            <p:txEl>
                                              <p:pRg st="0" end="0"/>
                                            </p:txEl>
                                          </p:spTgt>
                                        </p:tgtEl>
                                        <p:attrNameLst>
                                          <p:attrName>style.visibility</p:attrName>
                                        </p:attrNameLst>
                                      </p:cBhvr>
                                      <p:to>
                                        <p:strVal val="visible"/>
                                      </p:to>
                                    </p:set>
                                    <p:animEffect transition="in" filter="blinds(horizontal)">
                                      <p:cBhvr>
                                        <p:cTn id="239" dur="500"/>
                                        <p:tgtEl>
                                          <p:spTgt spid="1250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3" grpId="0" animBg="1"/>
      <p:bldP spid="124934" grpId="0" animBg="1"/>
      <p:bldP spid="124935" grpId="0" animBg="1"/>
      <p:bldP spid="124936" grpId="0" animBg="1"/>
      <p:bldP spid="124937" grpId="0" animBg="1"/>
      <p:bldP spid="124938" grpId="0" animBg="1"/>
      <p:bldP spid="124939" grpId="0" animBg="1"/>
      <p:bldP spid="124940" grpId="0" animBg="1"/>
      <p:bldP spid="124941" grpId="0" animBg="1"/>
      <p:bldP spid="124942" grpId="0" animBg="1"/>
      <p:bldP spid="124943" grpId="0" animBg="1"/>
      <p:bldP spid="124944" grpId="0" animBg="1"/>
      <p:bldP spid="124945" grpId="0" animBg="1"/>
      <p:bldP spid="124946" grpId="0" animBg="1"/>
      <p:bldP spid="124947" grpId="0" animBg="1"/>
      <p:bldP spid="124948" grpId="0" animBg="1"/>
      <p:bldP spid="124949" grpId="0" animBg="1"/>
      <p:bldP spid="124950" grpId="0" animBg="1"/>
      <p:bldP spid="124951" grpId="0" animBg="1"/>
      <p:bldP spid="124952" grpId="0" animBg="1"/>
      <p:bldP spid="124953" grpId="0" animBg="1"/>
      <p:bldP spid="124954" grpId="0" animBg="1"/>
      <p:bldP spid="124955" grpId="0" animBg="1"/>
      <p:bldP spid="124956" grpId="0" animBg="1"/>
      <p:bldP spid="124957" grpId="0" animBg="1"/>
      <p:bldP spid="124958" grpId="0" animBg="1"/>
      <p:bldP spid="124959" grpId="0" animBg="1"/>
      <p:bldP spid="124960" grpId="0" animBg="1"/>
      <p:bldP spid="124961" grpId="0" animBg="1"/>
      <p:bldP spid="124962" grpId="0" animBg="1"/>
      <p:bldP spid="124963" grpId="0" animBg="1"/>
      <p:bldP spid="124964" grpId="0" animBg="1"/>
      <p:bldP spid="124965" grpId="0" animBg="1"/>
      <p:bldP spid="124966" grpId="0" animBg="1"/>
      <p:bldP spid="124967" grpId="0" animBg="1"/>
      <p:bldP spid="124968" grpId="0" animBg="1"/>
      <p:bldP spid="124969" grpId="0" animBg="1"/>
      <p:bldP spid="124970" grpId="0" animBg="1"/>
      <p:bldP spid="124971" grpId="0" animBg="1"/>
      <p:bldP spid="124972" grpId="0" animBg="1"/>
      <p:bldP spid="124973" grpId="0" animBg="1"/>
      <p:bldP spid="124974" grpId="0" animBg="1"/>
      <p:bldP spid="124975" grpId="0" animBg="1"/>
      <p:bldP spid="124976" grpId="0" animBg="1"/>
      <p:bldP spid="124977" grpId="0" animBg="1"/>
      <p:bldP spid="124978" grpId="0" animBg="1"/>
      <p:bldP spid="124979" grpId="0" animBg="1"/>
      <p:bldP spid="124980" grpId="0" animBg="1"/>
      <p:bldP spid="124981" grpId="0" animBg="1"/>
      <p:bldP spid="124982" grpId="0" animBg="1"/>
      <p:bldP spid="124983" grpId="0" animBg="1"/>
      <p:bldP spid="124984" grpId="0" animBg="1"/>
      <p:bldP spid="124985" grpId="0" animBg="1"/>
      <p:bldP spid="124986" grpId="0" animBg="1"/>
      <p:bldP spid="124987" grpId="0" animBg="1"/>
      <p:bldP spid="124988" grpId="0" animBg="1"/>
      <p:bldP spid="124989" grpId="0" animBg="1"/>
      <p:bldP spid="124990" grpId="0" animBg="1"/>
      <p:bldP spid="124998" grpId="0" animBg="1"/>
      <p:bldP spid="125000" grpId="0" animBg="1"/>
      <p:bldP spid="125002" grpId="0" animBg="1"/>
      <p:bldP spid="125004" grpId="0" animBg="1"/>
      <p:bldP spid="125006" grpId="0" animBg="1"/>
      <p:bldP spid="125008" grpId="0" animBg="1"/>
      <p:bldP spid="1250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9" name="Cloud 4"/>
          <p:cNvSpPr/>
          <p:nvPr/>
        </p:nvSpPr>
        <p:spPr>
          <a:xfrm>
            <a:off x="1357290" y="214290"/>
            <a:ext cx="6486548" cy="2071702"/>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i="1" dirty="0">
                <a:solidFill>
                  <a:srgbClr val="FF0000"/>
                </a:solidFill>
                <a:latin typeface="Times New Roman" pitchFamily="18" charset="0"/>
                <a:cs typeface="Times New Roman" pitchFamily="18" charset="0"/>
              </a:rPr>
              <a:t>Khi tràn vào lãnh thổ Rôma người Giec- man đã có những việc làm gì?</a:t>
            </a:r>
          </a:p>
        </p:txBody>
      </p:sp>
      <p:sp>
        <p:nvSpPr>
          <p:cNvPr id="3" name="TextBox 2"/>
          <p:cNvSpPr txBox="1">
            <a:spLocks noChangeArrowheads="1"/>
          </p:cNvSpPr>
          <p:nvPr/>
        </p:nvSpPr>
        <p:spPr bwMode="auto">
          <a:xfrm>
            <a:off x="214282" y="2357430"/>
            <a:ext cx="8572560" cy="1661993"/>
          </a:xfrm>
          <a:prstGeom prst="rect">
            <a:avLst/>
          </a:prstGeom>
          <a:noFill/>
          <a:ln w="9525">
            <a:noFill/>
            <a:miter lim="800000"/>
            <a:headEnd/>
            <a:tailEnd/>
          </a:ln>
        </p:spPr>
        <p:txBody>
          <a:bodyPr wrap="square">
            <a:spAutoFit/>
          </a:bodyPr>
          <a:lstStyle/>
          <a:p>
            <a:pPr algn="just">
              <a:spcBef>
                <a:spcPct val="50000"/>
              </a:spcBef>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Thủ</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tiêu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bộ</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máy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lập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Ăng-glô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Xắc-xông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Gốt,Tây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Gốt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Phơ</a:t>
            </a:r>
            <a:r>
              <a:rPr lang="en-US" sz="2800" dirty="0">
                <a:latin typeface="Times New Roman" pitchFamily="18" charset="0"/>
                <a:cs typeface="Times New Roman" pitchFamily="18" charset="0"/>
              </a:rPr>
              <a:t> – </a:t>
            </a:r>
            <a:r>
              <a:rPr lang="en-US" sz="2800" dirty="0" err="1">
                <a:latin typeface="Times New Roman" pitchFamily="18" charset="0"/>
                <a:cs typeface="Times New Roman" pitchFamily="18" charset="0"/>
              </a:rPr>
              <a:t>răng</a:t>
            </a:r>
            <a:endParaRPr lang="en-US" sz="2800" dirty="0">
              <a:latin typeface="Times New Roman" pitchFamily="18" charset="0"/>
              <a:cs typeface="Times New Roman" pitchFamily="18" charset="0"/>
            </a:endParaRPr>
          </a:p>
          <a:p>
            <a:endParaRPr lang="en-US" dirty="0"/>
          </a:p>
        </p:txBody>
      </p:sp>
      <p:sp>
        <p:nvSpPr>
          <p:cNvPr id="4" name="TextBox 3"/>
          <p:cNvSpPr txBox="1">
            <a:spLocks noChangeArrowheads="1"/>
          </p:cNvSpPr>
          <p:nvPr/>
        </p:nvSpPr>
        <p:spPr bwMode="auto">
          <a:xfrm>
            <a:off x="214282" y="3645024"/>
            <a:ext cx="8572560" cy="3323987"/>
          </a:xfrm>
          <a:prstGeom prst="rect">
            <a:avLst/>
          </a:prstGeom>
          <a:noFill/>
          <a:ln w="9525">
            <a:noFill/>
            <a:miter lim="800000"/>
            <a:headEnd/>
            <a:tailEnd/>
          </a:ln>
        </p:spPr>
        <p:txBody>
          <a:bodyPr wrap="square">
            <a:spAutoFit/>
          </a:bodyPr>
          <a:lstStyle/>
          <a:p>
            <a:pPr algn="just">
              <a:lnSpc>
                <a:spcPct val="150000"/>
              </a:lnSpc>
              <a:buFontTx/>
              <a:buChar char="-"/>
            </a:pPr>
            <a:r>
              <a:rPr lang="en-US" sz="2800" dirty="0"/>
              <a:t> </a:t>
            </a:r>
            <a:r>
              <a:rPr lang="en-US" sz="2800" dirty="0" err="1">
                <a:latin typeface="Times New Roman" pitchFamily="18" charset="0"/>
                <a:cs typeface="Times New Roman" pitchFamily="18" charset="0"/>
              </a:rPr>
              <a:t>Chiếm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ruộng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chủ</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Rô</a:t>
            </a:r>
            <a:r>
              <a:rPr lang="en-US" sz="2800" dirty="0">
                <a:latin typeface="Times New Roman" pitchFamily="18" charset="0"/>
                <a:cs typeface="Times New Roman" pitchFamily="18" charset="0"/>
              </a:rPr>
              <a:t> ma </a:t>
            </a:r>
            <a:r>
              <a:rPr lang="en-US" sz="2800" dirty="0" err="1">
                <a:latin typeface="Times New Roman" pitchFamily="18" charset="0"/>
                <a:cs typeface="Times New Roman" pitchFamily="18" charset="0"/>
              </a:rPr>
              <a:t>cũ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rồi</a:t>
            </a:r>
            <a:r>
              <a:rPr lang="en-US" sz="2800" dirty="0">
                <a:latin typeface="Times New Roman" pitchFamily="18" charset="0"/>
                <a:cs typeface="Times New Roman" pitchFamily="18" charset="0"/>
              </a:rPr>
              <a:t> chia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a:p>
            <a:pPr algn="just">
              <a:lnSpc>
                <a:spcPct val="150000"/>
              </a:lnSpc>
              <a:buFontTx/>
              <a:buChar char="-"/>
            </a:pPr>
            <a:r>
              <a:rPr lang="vi-VN" sz="2800" dirty="0">
                <a:cs typeface="Times New Roman" pitchFamily="18" charset="0"/>
              </a:rPr>
              <a:t> Tự phong tước vị, hình thành tầng lớp quý tộc</a:t>
            </a:r>
            <a:endParaRPr lang="en-US" sz="2800" dirty="0">
              <a:latin typeface="Times New Roman" pitchFamily="18" charset="0"/>
              <a:cs typeface="Times New Roman" pitchFamily="18" charset="0"/>
            </a:endParaRPr>
          </a:p>
          <a:p>
            <a:pPr algn="just">
              <a:lnSpc>
                <a:spcPct val="150000"/>
              </a:lnSpc>
              <a:buFontTx/>
              <a:buChar char="-"/>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bỏ</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tôn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thủy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thu</a:t>
            </a:r>
            <a:r>
              <a:rPr lang="en-US" sz="2800" dirty="0">
                <a:latin typeface="Times New Roman" pitchFamily="18" charset="0"/>
                <a:cs typeface="Times New Roman" pitchFamily="18" charset="0"/>
              </a:rPr>
              <a:t> Ki-</a:t>
            </a:r>
            <a:r>
              <a:rPr lang="en-US" sz="2800" dirty="0" err="1">
                <a:latin typeface="Times New Roman" pitchFamily="18" charset="0"/>
                <a:cs typeface="Times New Roman" pitchFamily="18" charset="0"/>
              </a:rPr>
              <a:t>tô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giáo</a:t>
            </a:r>
            <a:endParaRPr lang="en-US" sz="2800" dirty="0">
              <a:latin typeface="Times New Roman" pitchFamily="18" charset="0"/>
              <a:cs typeface="Times New Roman" pitchFamily="18" charset="0"/>
            </a:endParaRPr>
          </a:p>
          <a:p>
            <a:pPr algn="just">
              <a:lnSpc>
                <a:spcPct val="150000"/>
              </a:lnSpc>
              <a:buFontTx/>
              <a:buChar char="-"/>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cấp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lãnh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nô</a:t>
            </a:r>
            <a:r>
              <a:rPr lang="en-US" sz="2800" dirty="0">
                <a:latin typeface="Times New Roman" pitchFamily="18" charset="0"/>
                <a:cs typeface="Times New Roman" pitchFamily="18" charset="0"/>
              </a:rPr>
              <a:t>.</a:t>
            </a:r>
          </a:p>
        </p:txBody>
      </p:sp>
    </p:spTree>
    <p:extLst>
      <p:ext uri="{BB962C8B-B14F-4D97-AF65-F5344CB8AC3E}">
        <p14:creationId xmlns:p14="http://schemas.microsoft.com/office/powerpoint/2010/main" val="182524929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Verdana"/>
        <a:ea typeface=""/>
        <a:cs typeface=""/>
      </a:majorFont>
      <a:minorFont>
        <a:latin typeface="Verdana"/>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defRPr kumimoji="0" lang="ru-RU"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defRPr kumimoji="0" lang="ru-RU" sz="1800" b="1"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1223</TotalTime>
  <Words>1467</Words>
  <Application>Microsoft Office PowerPoint</Application>
  <PresentationFormat>On-screen Show (4:3)</PresentationFormat>
  <Paragraphs>209</Paragraphs>
  <Slides>36</Slides>
  <Notes>10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36</vt:i4>
      </vt:variant>
    </vt:vector>
  </HeadingPairs>
  <TitlesOfParts>
    <vt:vector size="47" baseType="lpstr">
      <vt:lpstr>Arial</vt:lpstr>
      <vt:lpstr>Calibri</vt:lpstr>
      <vt:lpstr>Century Schoolbook</vt:lpstr>
      <vt:lpstr>Tahoma</vt:lpstr>
      <vt:lpstr>Times New Roman</vt:lpstr>
      <vt:lpstr>Verdana</vt:lpstr>
      <vt:lpstr>VNI-Times</vt:lpstr>
      <vt:lpstr>Wingdings</vt:lpstr>
      <vt:lpstr>Wingdings 2</vt:lpstr>
      <vt:lpstr>Oriel</vt:lpstr>
      <vt:lpstr>Custom Design</vt:lpstr>
      <vt:lpstr>PowerPoint Presentation</vt:lpstr>
      <vt:lpstr>NỘI DUNG CHÍNH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sánh lãnh địa và thành thị theo những nội dung sau đây:</vt:lpstr>
      <vt:lpstr>So sánh lãnh địa và thành thị theo những nội dung sau đây: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ADMIN</dc:creator>
  <cp:lastModifiedBy>Đào Thị Hải Vân</cp:lastModifiedBy>
  <cp:revision>64</cp:revision>
  <dcterms:created xsi:type="dcterms:W3CDTF">2015-11-13T14:56:12Z</dcterms:created>
  <dcterms:modified xsi:type="dcterms:W3CDTF">2021-12-03T15:37:41Z</dcterms:modified>
</cp:coreProperties>
</file>